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6" r:id="rId3"/>
    <p:sldId id="287" r:id="rId4"/>
    <p:sldId id="286" r:id="rId5"/>
    <p:sldId id="288" r:id="rId6"/>
    <p:sldId id="257" r:id="rId7"/>
    <p:sldId id="293" r:id="rId8"/>
    <p:sldId id="297" r:id="rId9"/>
    <p:sldId id="304" r:id="rId10"/>
    <p:sldId id="305" r:id="rId11"/>
    <p:sldId id="306" r:id="rId12"/>
    <p:sldId id="294" r:id="rId13"/>
    <p:sldId id="295" r:id="rId14"/>
    <p:sldId id="298" r:id="rId15"/>
    <p:sldId id="303" r:id="rId16"/>
    <p:sldId id="261" r:id="rId17"/>
    <p:sldId id="268" r:id="rId18"/>
    <p:sldId id="300" r:id="rId19"/>
    <p:sldId id="265" r:id="rId20"/>
    <p:sldId id="301" r:id="rId21"/>
    <p:sldId id="270" r:id="rId22"/>
    <p:sldId id="307" r:id="rId23"/>
    <p:sldId id="308" r:id="rId24"/>
    <p:sldId id="278" r:id="rId25"/>
    <p:sldId id="279" r:id="rId26"/>
    <p:sldId id="274" r:id="rId27"/>
    <p:sldId id="275" r:id="rId28"/>
    <p:sldId id="276" r:id="rId29"/>
    <p:sldId id="277" r:id="rId30"/>
    <p:sldId id="302" r:id="rId31"/>
    <p:sldId id="283" r:id="rId32"/>
    <p:sldId id="284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154E3C-662F-4790-80D0-C428F86AC125}" v="77" dt="2024-02-26T20:24:33.6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70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yati şahin" userId="7101f7a65214c762" providerId="LiveId" clId="{E7154E3C-662F-4790-80D0-C428F86AC125}"/>
    <pc:docChg chg="modSld">
      <pc:chgData name="hayati şahin" userId="7101f7a65214c762" providerId="LiveId" clId="{E7154E3C-662F-4790-80D0-C428F86AC125}" dt="2024-02-26T20:24:33.663" v="74"/>
      <pc:docMkLst>
        <pc:docMk/>
      </pc:docMkLst>
      <pc:sldChg chg="setBg">
        <pc:chgData name="hayati şahin" userId="7101f7a65214c762" providerId="LiveId" clId="{E7154E3C-662F-4790-80D0-C428F86AC125}" dt="2024-02-26T20:24:33.663" v="74"/>
        <pc:sldMkLst>
          <pc:docMk/>
          <pc:sldMk cId="0" sldId="256"/>
        </pc:sldMkLst>
      </pc:sldChg>
      <pc:sldChg chg="setBg">
        <pc:chgData name="hayati şahin" userId="7101f7a65214c762" providerId="LiveId" clId="{E7154E3C-662F-4790-80D0-C428F86AC125}" dt="2024-02-26T20:24:33.663" v="74"/>
        <pc:sldMkLst>
          <pc:docMk/>
          <pc:sldMk cId="0" sldId="257"/>
        </pc:sldMkLst>
      </pc:sldChg>
      <pc:sldChg chg="setBg">
        <pc:chgData name="hayati şahin" userId="7101f7a65214c762" providerId="LiveId" clId="{E7154E3C-662F-4790-80D0-C428F86AC125}" dt="2024-02-26T20:24:33.663" v="74"/>
        <pc:sldMkLst>
          <pc:docMk/>
          <pc:sldMk cId="0" sldId="261"/>
        </pc:sldMkLst>
      </pc:sldChg>
      <pc:sldChg chg="setBg">
        <pc:chgData name="hayati şahin" userId="7101f7a65214c762" providerId="LiveId" clId="{E7154E3C-662F-4790-80D0-C428F86AC125}" dt="2024-02-26T20:24:33.663" v="74"/>
        <pc:sldMkLst>
          <pc:docMk/>
          <pc:sldMk cId="0" sldId="265"/>
        </pc:sldMkLst>
      </pc:sldChg>
      <pc:sldChg chg="setBg">
        <pc:chgData name="hayati şahin" userId="7101f7a65214c762" providerId="LiveId" clId="{E7154E3C-662F-4790-80D0-C428F86AC125}" dt="2024-02-26T20:24:33.663" v="74"/>
        <pc:sldMkLst>
          <pc:docMk/>
          <pc:sldMk cId="0" sldId="268"/>
        </pc:sldMkLst>
      </pc:sldChg>
      <pc:sldChg chg="setBg">
        <pc:chgData name="hayati şahin" userId="7101f7a65214c762" providerId="LiveId" clId="{E7154E3C-662F-4790-80D0-C428F86AC125}" dt="2024-02-26T20:24:33.663" v="74"/>
        <pc:sldMkLst>
          <pc:docMk/>
          <pc:sldMk cId="0" sldId="270"/>
        </pc:sldMkLst>
      </pc:sldChg>
      <pc:sldChg chg="setBg">
        <pc:chgData name="hayati şahin" userId="7101f7a65214c762" providerId="LiveId" clId="{E7154E3C-662F-4790-80D0-C428F86AC125}" dt="2024-02-26T20:24:33.663" v="74"/>
        <pc:sldMkLst>
          <pc:docMk/>
          <pc:sldMk cId="0" sldId="273"/>
        </pc:sldMkLst>
      </pc:sldChg>
      <pc:sldChg chg="setBg">
        <pc:chgData name="hayati şahin" userId="7101f7a65214c762" providerId="LiveId" clId="{E7154E3C-662F-4790-80D0-C428F86AC125}" dt="2024-02-26T20:24:33.663" v="74"/>
        <pc:sldMkLst>
          <pc:docMk/>
          <pc:sldMk cId="0" sldId="274"/>
        </pc:sldMkLst>
      </pc:sldChg>
      <pc:sldChg chg="setBg">
        <pc:chgData name="hayati şahin" userId="7101f7a65214c762" providerId="LiveId" clId="{E7154E3C-662F-4790-80D0-C428F86AC125}" dt="2024-02-26T20:24:33.663" v="74"/>
        <pc:sldMkLst>
          <pc:docMk/>
          <pc:sldMk cId="0" sldId="275"/>
        </pc:sldMkLst>
      </pc:sldChg>
      <pc:sldChg chg="setBg">
        <pc:chgData name="hayati şahin" userId="7101f7a65214c762" providerId="LiveId" clId="{E7154E3C-662F-4790-80D0-C428F86AC125}" dt="2024-02-26T20:24:33.663" v="74"/>
        <pc:sldMkLst>
          <pc:docMk/>
          <pc:sldMk cId="0" sldId="276"/>
        </pc:sldMkLst>
      </pc:sldChg>
      <pc:sldChg chg="setBg">
        <pc:chgData name="hayati şahin" userId="7101f7a65214c762" providerId="LiveId" clId="{E7154E3C-662F-4790-80D0-C428F86AC125}" dt="2024-02-26T20:24:33.663" v="74"/>
        <pc:sldMkLst>
          <pc:docMk/>
          <pc:sldMk cId="0" sldId="277"/>
        </pc:sldMkLst>
      </pc:sldChg>
      <pc:sldChg chg="setBg">
        <pc:chgData name="hayati şahin" userId="7101f7a65214c762" providerId="LiveId" clId="{E7154E3C-662F-4790-80D0-C428F86AC125}" dt="2024-02-26T20:24:33.663" v="74"/>
        <pc:sldMkLst>
          <pc:docMk/>
          <pc:sldMk cId="0" sldId="278"/>
        </pc:sldMkLst>
      </pc:sldChg>
      <pc:sldChg chg="setBg">
        <pc:chgData name="hayati şahin" userId="7101f7a65214c762" providerId="LiveId" clId="{E7154E3C-662F-4790-80D0-C428F86AC125}" dt="2024-02-26T20:24:33.663" v="74"/>
        <pc:sldMkLst>
          <pc:docMk/>
          <pc:sldMk cId="0" sldId="279"/>
        </pc:sldMkLst>
      </pc:sldChg>
      <pc:sldChg chg="setBg">
        <pc:chgData name="hayati şahin" userId="7101f7a65214c762" providerId="LiveId" clId="{E7154E3C-662F-4790-80D0-C428F86AC125}" dt="2024-02-26T20:24:33.663" v="74"/>
        <pc:sldMkLst>
          <pc:docMk/>
          <pc:sldMk cId="0" sldId="283"/>
        </pc:sldMkLst>
      </pc:sldChg>
      <pc:sldChg chg="setBg">
        <pc:chgData name="hayati şahin" userId="7101f7a65214c762" providerId="LiveId" clId="{E7154E3C-662F-4790-80D0-C428F86AC125}" dt="2024-02-26T20:24:33.663" v="74"/>
        <pc:sldMkLst>
          <pc:docMk/>
          <pc:sldMk cId="0" sldId="284"/>
        </pc:sldMkLst>
      </pc:sldChg>
      <pc:sldChg chg="setBg">
        <pc:chgData name="hayati şahin" userId="7101f7a65214c762" providerId="LiveId" clId="{E7154E3C-662F-4790-80D0-C428F86AC125}" dt="2024-02-26T20:24:33.663" v="74"/>
        <pc:sldMkLst>
          <pc:docMk/>
          <pc:sldMk cId="0" sldId="286"/>
        </pc:sldMkLst>
      </pc:sldChg>
      <pc:sldChg chg="setBg">
        <pc:chgData name="hayati şahin" userId="7101f7a65214c762" providerId="LiveId" clId="{E7154E3C-662F-4790-80D0-C428F86AC125}" dt="2024-02-26T20:24:33.663" v="74"/>
        <pc:sldMkLst>
          <pc:docMk/>
          <pc:sldMk cId="0" sldId="287"/>
        </pc:sldMkLst>
      </pc:sldChg>
      <pc:sldChg chg="setBg">
        <pc:chgData name="hayati şahin" userId="7101f7a65214c762" providerId="LiveId" clId="{E7154E3C-662F-4790-80D0-C428F86AC125}" dt="2024-02-26T20:24:33.663" v="74"/>
        <pc:sldMkLst>
          <pc:docMk/>
          <pc:sldMk cId="0" sldId="288"/>
        </pc:sldMkLst>
      </pc:sldChg>
      <pc:sldChg chg="setBg">
        <pc:chgData name="hayati şahin" userId="7101f7a65214c762" providerId="LiveId" clId="{E7154E3C-662F-4790-80D0-C428F86AC125}" dt="2024-02-26T20:24:33.663" v="74"/>
        <pc:sldMkLst>
          <pc:docMk/>
          <pc:sldMk cId="958580208" sldId="293"/>
        </pc:sldMkLst>
      </pc:sldChg>
      <pc:sldChg chg="setBg">
        <pc:chgData name="hayati şahin" userId="7101f7a65214c762" providerId="LiveId" clId="{E7154E3C-662F-4790-80D0-C428F86AC125}" dt="2024-02-26T20:24:33.663" v="74"/>
        <pc:sldMkLst>
          <pc:docMk/>
          <pc:sldMk cId="3403560675" sldId="294"/>
        </pc:sldMkLst>
      </pc:sldChg>
      <pc:sldChg chg="setBg">
        <pc:chgData name="hayati şahin" userId="7101f7a65214c762" providerId="LiveId" clId="{E7154E3C-662F-4790-80D0-C428F86AC125}" dt="2024-02-26T20:24:33.663" v="74"/>
        <pc:sldMkLst>
          <pc:docMk/>
          <pc:sldMk cId="2028883133" sldId="295"/>
        </pc:sldMkLst>
      </pc:sldChg>
      <pc:sldChg chg="setBg">
        <pc:chgData name="hayati şahin" userId="7101f7a65214c762" providerId="LiveId" clId="{E7154E3C-662F-4790-80D0-C428F86AC125}" dt="2024-02-26T20:24:33.663" v="74"/>
        <pc:sldMkLst>
          <pc:docMk/>
          <pc:sldMk cId="3656982838" sldId="297"/>
        </pc:sldMkLst>
      </pc:sldChg>
      <pc:sldChg chg="setBg">
        <pc:chgData name="hayati şahin" userId="7101f7a65214c762" providerId="LiveId" clId="{E7154E3C-662F-4790-80D0-C428F86AC125}" dt="2024-02-26T20:24:33.663" v="74"/>
        <pc:sldMkLst>
          <pc:docMk/>
          <pc:sldMk cId="129278778" sldId="298"/>
        </pc:sldMkLst>
      </pc:sldChg>
      <pc:sldChg chg="setBg">
        <pc:chgData name="hayati şahin" userId="7101f7a65214c762" providerId="LiveId" clId="{E7154E3C-662F-4790-80D0-C428F86AC125}" dt="2024-02-26T20:24:33.663" v="74"/>
        <pc:sldMkLst>
          <pc:docMk/>
          <pc:sldMk cId="1803387005" sldId="300"/>
        </pc:sldMkLst>
      </pc:sldChg>
      <pc:sldChg chg="setBg">
        <pc:chgData name="hayati şahin" userId="7101f7a65214c762" providerId="LiveId" clId="{E7154E3C-662F-4790-80D0-C428F86AC125}" dt="2024-02-26T20:24:33.663" v="74"/>
        <pc:sldMkLst>
          <pc:docMk/>
          <pc:sldMk cId="3641027874" sldId="301"/>
        </pc:sldMkLst>
      </pc:sldChg>
      <pc:sldChg chg="setBg">
        <pc:chgData name="hayati şahin" userId="7101f7a65214c762" providerId="LiveId" clId="{E7154E3C-662F-4790-80D0-C428F86AC125}" dt="2024-02-26T20:24:33.663" v="74"/>
        <pc:sldMkLst>
          <pc:docMk/>
          <pc:sldMk cId="3331604228" sldId="302"/>
        </pc:sldMkLst>
      </pc:sldChg>
      <pc:sldChg chg="setBg">
        <pc:chgData name="hayati şahin" userId="7101f7a65214c762" providerId="LiveId" clId="{E7154E3C-662F-4790-80D0-C428F86AC125}" dt="2024-02-26T20:24:33.663" v="74"/>
        <pc:sldMkLst>
          <pc:docMk/>
          <pc:sldMk cId="527297429" sldId="303"/>
        </pc:sldMkLst>
      </pc:sldChg>
      <pc:sldChg chg="setBg">
        <pc:chgData name="hayati şahin" userId="7101f7a65214c762" providerId="LiveId" clId="{E7154E3C-662F-4790-80D0-C428F86AC125}" dt="2024-02-26T20:24:33.663" v="74"/>
        <pc:sldMkLst>
          <pc:docMk/>
          <pc:sldMk cId="598296334" sldId="304"/>
        </pc:sldMkLst>
      </pc:sldChg>
      <pc:sldChg chg="setBg">
        <pc:chgData name="hayati şahin" userId="7101f7a65214c762" providerId="LiveId" clId="{E7154E3C-662F-4790-80D0-C428F86AC125}" dt="2024-02-26T20:24:33.663" v="74"/>
        <pc:sldMkLst>
          <pc:docMk/>
          <pc:sldMk cId="1881355840" sldId="305"/>
        </pc:sldMkLst>
      </pc:sldChg>
      <pc:sldChg chg="setBg">
        <pc:chgData name="hayati şahin" userId="7101f7a65214c762" providerId="LiveId" clId="{E7154E3C-662F-4790-80D0-C428F86AC125}" dt="2024-02-26T20:24:33.663" v="74"/>
        <pc:sldMkLst>
          <pc:docMk/>
          <pc:sldMk cId="4052040755" sldId="306"/>
        </pc:sldMkLst>
      </pc:sldChg>
      <pc:sldChg chg="setBg">
        <pc:chgData name="hayati şahin" userId="7101f7a65214c762" providerId="LiveId" clId="{E7154E3C-662F-4790-80D0-C428F86AC125}" dt="2024-02-26T20:24:33.663" v="74"/>
        <pc:sldMkLst>
          <pc:docMk/>
          <pc:sldMk cId="1525593918" sldId="307"/>
        </pc:sldMkLst>
      </pc:sldChg>
      <pc:sldChg chg="setBg">
        <pc:chgData name="hayati şahin" userId="7101f7a65214c762" providerId="LiveId" clId="{E7154E3C-662F-4790-80D0-C428F86AC125}" dt="2024-02-26T20:24:33.663" v="74"/>
        <pc:sldMkLst>
          <pc:docMk/>
          <pc:sldMk cId="2286111811" sldId="308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29F95D-90C0-4AFA-9AD2-85244EA45754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CA14A2B4-ACD9-43BE-8150-4B9D05344772}">
      <dgm:prSet phldrT="[Metin]"/>
      <dgm:spPr/>
      <dgm:t>
        <a:bodyPr/>
        <a:lstStyle/>
        <a:p>
          <a:r>
            <a:rPr lang="tr-TR" dirty="0"/>
            <a:t>1</a:t>
          </a:r>
        </a:p>
      </dgm:t>
    </dgm:pt>
    <dgm:pt modelId="{996462CC-93F1-4F1A-B484-F2524A91AF9E}" type="parTrans" cxnId="{185D4A90-328E-4F94-B4F4-8526AA9DA5E3}">
      <dgm:prSet/>
      <dgm:spPr/>
      <dgm:t>
        <a:bodyPr/>
        <a:lstStyle/>
        <a:p>
          <a:endParaRPr lang="tr-TR"/>
        </a:p>
      </dgm:t>
    </dgm:pt>
    <dgm:pt modelId="{E67CA42A-33B4-4BD7-8004-59A367BC36CE}" type="sibTrans" cxnId="{185D4A90-328E-4F94-B4F4-8526AA9DA5E3}">
      <dgm:prSet/>
      <dgm:spPr/>
      <dgm:t>
        <a:bodyPr/>
        <a:lstStyle/>
        <a:p>
          <a:endParaRPr lang="tr-TR"/>
        </a:p>
      </dgm:t>
    </dgm:pt>
    <dgm:pt modelId="{D8D333FC-32E5-4A98-A922-2058D7345924}">
      <dgm:prSet phldrT="[Metin]"/>
      <dgm:spPr/>
      <dgm:t>
        <a:bodyPr/>
        <a:lstStyle/>
        <a:p>
          <a:r>
            <a:rPr lang="tr-TR" dirty="0"/>
            <a:t>2</a:t>
          </a:r>
        </a:p>
      </dgm:t>
    </dgm:pt>
    <dgm:pt modelId="{F33BD09F-0EEB-4E80-A31A-8E1F7D3F8435}" type="parTrans" cxnId="{45EDFA64-C4FE-4713-8F1F-07226A759CF7}">
      <dgm:prSet/>
      <dgm:spPr/>
      <dgm:t>
        <a:bodyPr/>
        <a:lstStyle/>
        <a:p>
          <a:endParaRPr lang="tr-TR"/>
        </a:p>
      </dgm:t>
    </dgm:pt>
    <dgm:pt modelId="{091A42AA-5C13-4B14-BC7F-42F87013F9AF}" type="sibTrans" cxnId="{45EDFA64-C4FE-4713-8F1F-07226A759CF7}">
      <dgm:prSet/>
      <dgm:spPr/>
      <dgm:t>
        <a:bodyPr/>
        <a:lstStyle/>
        <a:p>
          <a:endParaRPr lang="tr-TR"/>
        </a:p>
      </dgm:t>
    </dgm:pt>
    <dgm:pt modelId="{7960CA1B-3811-4C11-8CF2-015B90748837}">
      <dgm:prSet phldrT="[Metin]"/>
      <dgm:spPr/>
      <dgm:t>
        <a:bodyPr/>
        <a:lstStyle/>
        <a:p>
          <a:r>
            <a:rPr lang="tr-TR" dirty="0"/>
            <a:t>3</a:t>
          </a:r>
        </a:p>
      </dgm:t>
    </dgm:pt>
    <dgm:pt modelId="{99561EDA-D4CB-4228-A2E4-D07A9542B926}" type="parTrans" cxnId="{3DE0F54F-E143-4D4B-BC0F-00743B648320}">
      <dgm:prSet/>
      <dgm:spPr/>
      <dgm:t>
        <a:bodyPr/>
        <a:lstStyle/>
        <a:p>
          <a:endParaRPr lang="tr-TR"/>
        </a:p>
      </dgm:t>
    </dgm:pt>
    <dgm:pt modelId="{34E5161D-702C-44B3-B6AA-6F181CF326A1}" type="sibTrans" cxnId="{3DE0F54F-E143-4D4B-BC0F-00743B648320}">
      <dgm:prSet/>
      <dgm:spPr/>
      <dgm:t>
        <a:bodyPr/>
        <a:lstStyle/>
        <a:p>
          <a:endParaRPr lang="tr-TR"/>
        </a:p>
      </dgm:t>
    </dgm:pt>
    <dgm:pt modelId="{A1A254A2-9A1C-4A34-B20D-E8DDA8235F3F}">
      <dgm:prSet/>
      <dgm:spPr/>
      <dgm:t>
        <a:bodyPr/>
        <a:lstStyle/>
        <a:p>
          <a:r>
            <a:rPr lang="tr-TR" dirty="0"/>
            <a:t>Merkezi Sınavla Öğrenci Alan</a:t>
          </a:r>
        </a:p>
      </dgm:t>
    </dgm:pt>
    <dgm:pt modelId="{FA63005D-06A5-4555-8537-5443A2B30F32}" type="parTrans" cxnId="{D2058F68-C66C-4944-BE7E-790AE7A63382}">
      <dgm:prSet/>
      <dgm:spPr/>
      <dgm:t>
        <a:bodyPr/>
        <a:lstStyle/>
        <a:p>
          <a:endParaRPr lang="tr-TR"/>
        </a:p>
      </dgm:t>
    </dgm:pt>
    <dgm:pt modelId="{0C571787-7102-4A98-A0EB-FB8E9C6EE049}" type="sibTrans" cxnId="{D2058F68-C66C-4944-BE7E-790AE7A63382}">
      <dgm:prSet/>
      <dgm:spPr/>
      <dgm:t>
        <a:bodyPr/>
        <a:lstStyle/>
        <a:p>
          <a:endParaRPr lang="tr-TR"/>
        </a:p>
      </dgm:t>
    </dgm:pt>
    <dgm:pt modelId="{6B5CA754-92AE-4AB2-999E-121ECD6CCB8B}">
      <dgm:prSet/>
      <dgm:spPr/>
      <dgm:t>
        <a:bodyPr/>
        <a:lstStyle/>
        <a:p>
          <a:r>
            <a:rPr lang="tr-TR" dirty="0"/>
            <a:t>Adrese Dayalı Öğrenci Alan</a:t>
          </a:r>
        </a:p>
      </dgm:t>
    </dgm:pt>
    <dgm:pt modelId="{846DE51D-5BBD-458F-B423-03B0F8CB4601}" type="parTrans" cxnId="{45C82336-C270-480F-A164-9B7F0A078AB3}">
      <dgm:prSet/>
      <dgm:spPr/>
      <dgm:t>
        <a:bodyPr/>
        <a:lstStyle/>
        <a:p>
          <a:endParaRPr lang="tr-TR"/>
        </a:p>
      </dgm:t>
    </dgm:pt>
    <dgm:pt modelId="{070C2B70-D2FE-45BE-8D1C-BE78531C75AF}" type="sibTrans" cxnId="{45C82336-C270-480F-A164-9B7F0A078AB3}">
      <dgm:prSet/>
      <dgm:spPr/>
      <dgm:t>
        <a:bodyPr/>
        <a:lstStyle/>
        <a:p>
          <a:endParaRPr lang="tr-TR"/>
        </a:p>
      </dgm:t>
    </dgm:pt>
    <dgm:pt modelId="{BCCA7370-DD70-4109-A7B1-953417640C53}">
      <dgm:prSet/>
      <dgm:spPr/>
      <dgm:t>
        <a:bodyPr/>
        <a:lstStyle/>
        <a:p>
          <a:r>
            <a:rPr lang="tr-TR" dirty="0"/>
            <a:t>Özel Yetenekle Öğrenci Alan</a:t>
          </a:r>
        </a:p>
      </dgm:t>
    </dgm:pt>
    <dgm:pt modelId="{8DEAAE79-E0F9-4778-A7DC-F98938C0ED0E}" type="parTrans" cxnId="{B64AF1AF-802B-4686-A155-4AC63DCCF3DE}">
      <dgm:prSet/>
      <dgm:spPr/>
      <dgm:t>
        <a:bodyPr/>
        <a:lstStyle/>
        <a:p>
          <a:endParaRPr lang="tr-TR"/>
        </a:p>
      </dgm:t>
    </dgm:pt>
    <dgm:pt modelId="{E0033B53-30C9-4AD2-AA96-9CB43F3EE1B1}" type="sibTrans" cxnId="{B64AF1AF-802B-4686-A155-4AC63DCCF3DE}">
      <dgm:prSet/>
      <dgm:spPr/>
      <dgm:t>
        <a:bodyPr/>
        <a:lstStyle/>
        <a:p>
          <a:endParaRPr lang="tr-TR"/>
        </a:p>
      </dgm:t>
    </dgm:pt>
    <dgm:pt modelId="{642BF0A6-EA9A-45E4-A302-0DE44B2A4234}" type="pres">
      <dgm:prSet presAssocID="{9F29F95D-90C0-4AFA-9AD2-85244EA45754}" presName="diagram" presStyleCnt="0">
        <dgm:presLayoutVars>
          <dgm:dir/>
          <dgm:animLvl val="lvl"/>
          <dgm:resizeHandles val="exact"/>
        </dgm:presLayoutVars>
      </dgm:prSet>
      <dgm:spPr/>
    </dgm:pt>
    <dgm:pt modelId="{9F138CC3-17AF-4F96-8F78-816C254F3AA0}" type="pres">
      <dgm:prSet presAssocID="{CA14A2B4-ACD9-43BE-8150-4B9D05344772}" presName="compNode" presStyleCnt="0"/>
      <dgm:spPr/>
    </dgm:pt>
    <dgm:pt modelId="{2F6AF8E4-A4B8-4928-9003-E9C2568DCD66}" type="pres">
      <dgm:prSet presAssocID="{CA14A2B4-ACD9-43BE-8150-4B9D05344772}" presName="childRect" presStyleLbl="bgAcc1" presStyleIdx="0" presStyleCnt="3" custLinFactNeighborX="-232" custLinFactNeighborY="-31230">
        <dgm:presLayoutVars>
          <dgm:bulletEnabled val="1"/>
        </dgm:presLayoutVars>
      </dgm:prSet>
      <dgm:spPr/>
    </dgm:pt>
    <dgm:pt modelId="{3AA31D75-8683-4C7B-9A23-885BE06EFE64}" type="pres">
      <dgm:prSet presAssocID="{CA14A2B4-ACD9-43BE-8150-4B9D0534477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8737692-C327-4938-8E8E-9CBABDD06049}" type="pres">
      <dgm:prSet presAssocID="{CA14A2B4-ACD9-43BE-8150-4B9D05344772}" presName="parentRect" presStyleLbl="alignNode1" presStyleIdx="0" presStyleCnt="3" custLinFactNeighborX="-315" custLinFactNeighborY="-71648"/>
      <dgm:spPr/>
    </dgm:pt>
    <dgm:pt modelId="{A9E33C0E-B775-41A9-B0B7-7354E58ACFD7}" type="pres">
      <dgm:prSet presAssocID="{CA14A2B4-ACD9-43BE-8150-4B9D05344772}" presName="adorn" presStyleLbl="fgAccFollowNode1" presStyleIdx="0" presStyleCnt="3" custLinFactNeighborX="3120" custLinFactNeighborY="-7090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C70CADE-407E-4F94-9524-6F89BC1124DC}" type="pres">
      <dgm:prSet presAssocID="{E67CA42A-33B4-4BD7-8004-59A367BC36CE}" presName="sibTrans" presStyleLbl="sibTrans2D1" presStyleIdx="0" presStyleCnt="0"/>
      <dgm:spPr/>
    </dgm:pt>
    <dgm:pt modelId="{9E7C91A8-8515-478D-A998-9A0412AE716C}" type="pres">
      <dgm:prSet presAssocID="{D8D333FC-32E5-4A98-A922-2058D7345924}" presName="compNode" presStyleCnt="0"/>
      <dgm:spPr/>
    </dgm:pt>
    <dgm:pt modelId="{075E5421-4698-4F3D-ABE3-9851FAF47AF1}" type="pres">
      <dgm:prSet presAssocID="{D8D333FC-32E5-4A98-A922-2058D7345924}" presName="childRect" presStyleLbl="bgAcc1" presStyleIdx="1" presStyleCnt="3">
        <dgm:presLayoutVars>
          <dgm:bulletEnabled val="1"/>
        </dgm:presLayoutVars>
      </dgm:prSet>
      <dgm:spPr/>
    </dgm:pt>
    <dgm:pt modelId="{96CD692B-3EE5-4DB8-A209-C8D9B4C1CDF3}" type="pres">
      <dgm:prSet presAssocID="{D8D333FC-32E5-4A98-A922-2058D734592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65905B3-9811-46E4-9337-285FCCDDD060}" type="pres">
      <dgm:prSet presAssocID="{D8D333FC-32E5-4A98-A922-2058D7345924}" presName="parentRect" presStyleLbl="alignNode1" presStyleIdx="1" presStyleCnt="3"/>
      <dgm:spPr/>
    </dgm:pt>
    <dgm:pt modelId="{26E4F754-C49C-4BC8-8DAE-FC3CC5FDAEFE}" type="pres">
      <dgm:prSet presAssocID="{D8D333FC-32E5-4A98-A922-2058D7345924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8BCB71B-40FD-47EF-8C27-F579A4B32E0E}" type="pres">
      <dgm:prSet presAssocID="{091A42AA-5C13-4B14-BC7F-42F87013F9AF}" presName="sibTrans" presStyleLbl="sibTrans2D1" presStyleIdx="0" presStyleCnt="0"/>
      <dgm:spPr/>
    </dgm:pt>
    <dgm:pt modelId="{D7C21B35-C96E-46B5-9F9B-0A8C4DA6BF7C}" type="pres">
      <dgm:prSet presAssocID="{7960CA1B-3811-4C11-8CF2-015B90748837}" presName="compNode" presStyleCnt="0"/>
      <dgm:spPr/>
    </dgm:pt>
    <dgm:pt modelId="{693D91CF-7734-4664-BCC5-974B373B2C46}" type="pres">
      <dgm:prSet presAssocID="{7960CA1B-3811-4C11-8CF2-015B90748837}" presName="childRect" presStyleLbl="bgAcc1" presStyleIdx="2" presStyleCnt="3" custLinFactNeighborX="902" custLinFactNeighborY="29451">
        <dgm:presLayoutVars>
          <dgm:bulletEnabled val="1"/>
        </dgm:presLayoutVars>
      </dgm:prSet>
      <dgm:spPr/>
    </dgm:pt>
    <dgm:pt modelId="{9499AF46-B077-4889-B6E3-E3A0250A726C}" type="pres">
      <dgm:prSet presAssocID="{7960CA1B-3811-4C11-8CF2-015B9074883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62DD93C-637C-4F20-9212-58DAC29CDAD3}" type="pres">
      <dgm:prSet presAssocID="{7960CA1B-3811-4C11-8CF2-015B90748837}" presName="parentRect" presStyleLbl="alignNode1" presStyleIdx="2" presStyleCnt="3" custLinFactNeighborX="801" custLinFactNeighborY="69318"/>
      <dgm:spPr/>
    </dgm:pt>
    <dgm:pt modelId="{3BBAEDAC-FE10-4FD7-B4C1-3D8F943DBB2C}" type="pres">
      <dgm:prSet presAssocID="{7960CA1B-3811-4C11-8CF2-015B90748837}" presName="adorn" presStyleLbl="fgAccFollowNode1" presStyleIdx="2" presStyleCnt="3" custLinFactNeighborX="3596" custLinFactNeighborY="7763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2B07917-E38A-4694-A614-707B1745E913}" type="presOf" srcId="{6B5CA754-92AE-4AB2-999E-121ECD6CCB8B}" destId="{075E5421-4698-4F3D-ABE3-9851FAF47AF1}" srcOrd="0" destOrd="0" presId="urn:microsoft.com/office/officeart/2005/8/layout/bList2"/>
    <dgm:cxn modelId="{575D111C-8D09-4901-A457-F6AE436D7404}" type="presOf" srcId="{7960CA1B-3811-4C11-8CF2-015B90748837}" destId="{B62DD93C-637C-4F20-9212-58DAC29CDAD3}" srcOrd="1" destOrd="0" presId="urn:microsoft.com/office/officeart/2005/8/layout/bList2"/>
    <dgm:cxn modelId="{A8DB3C2C-510B-4B9B-BC36-78885A48B5B7}" type="presOf" srcId="{7960CA1B-3811-4C11-8CF2-015B90748837}" destId="{9499AF46-B077-4889-B6E3-E3A0250A726C}" srcOrd="0" destOrd="0" presId="urn:microsoft.com/office/officeart/2005/8/layout/bList2"/>
    <dgm:cxn modelId="{19A9302D-C5C6-41D2-B0BF-94D089BBD498}" type="presOf" srcId="{D8D333FC-32E5-4A98-A922-2058D7345924}" destId="{965905B3-9811-46E4-9337-285FCCDDD060}" srcOrd="1" destOrd="0" presId="urn:microsoft.com/office/officeart/2005/8/layout/bList2"/>
    <dgm:cxn modelId="{45C82336-C270-480F-A164-9B7F0A078AB3}" srcId="{D8D333FC-32E5-4A98-A922-2058D7345924}" destId="{6B5CA754-92AE-4AB2-999E-121ECD6CCB8B}" srcOrd="0" destOrd="0" parTransId="{846DE51D-5BBD-458F-B423-03B0F8CB4601}" sibTransId="{070C2B70-D2FE-45BE-8D1C-BE78531C75AF}"/>
    <dgm:cxn modelId="{D205B53B-16B3-4FA6-AE55-395A01566F77}" type="presOf" srcId="{9F29F95D-90C0-4AFA-9AD2-85244EA45754}" destId="{642BF0A6-EA9A-45E4-A302-0DE44B2A4234}" srcOrd="0" destOrd="0" presId="urn:microsoft.com/office/officeart/2005/8/layout/bList2"/>
    <dgm:cxn modelId="{45EDFA64-C4FE-4713-8F1F-07226A759CF7}" srcId="{9F29F95D-90C0-4AFA-9AD2-85244EA45754}" destId="{D8D333FC-32E5-4A98-A922-2058D7345924}" srcOrd="1" destOrd="0" parTransId="{F33BD09F-0EEB-4E80-A31A-8E1F7D3F8435}" sibTransId="{091A42AA-5C13-4B14-BC7F-42F87013F9AF}"/>
    <dgm:cxn modelId="{D2058F68-C66C-4944-BE7E-790AE7A63382}" srcId="{CA14A2B4-ACD9-43BE-8150-4B9D05344772}" destId="{A1A254A2-9A1C-4A34-B20D-E8DDA8235F3F}" srcOrd="0" destOrd="0" parTransId="{FA63005D-06A5-4555-8537-5443A2B30F32}" sibTransId="{0C571787-7102-4A98-A0EB-FB8E9C6EE049}"/>
    <dgm:cxn modelId="{F294C16A-153A-4DA2-949F-6159D51A32A5}" type="presOf" srcId="{BCCA7370-DD70-4109-A7B1-953417640C53}" destId="{693D91CF-7734-4664-BCC5-974B373B2C46}" srcOrd="0" destOrd="0" presId="urn:microsoft.com/office/officeart/2005/8/layout/bList2"/>
    <dgm:cxn modelId="{21B0AF6B-0A97-4831-BB53-C85027C441F6}" type="presOf" srcId="{A1A254A2-9A1C-4A34-B20D-E8DDA8235F3F}" destId="{2F6AF8E4-A4B8-4928-9003-E9C2568DCD66}" srcOrd="0" destOrd="0" presId="urn:microsoft.com/office/officeart/2005/8/layout/bList2"/>
    <dgm:cxn modelId="{3DE0F54F-E143-4D4B-BC0F-00743B648320}" srcId="{9F29F95D-90C0-4AFA-9AD2-85244EA45754}" destId="{7960CA1B-3811-4C11-8CF2-015B90748837}" srcOrd="2" destOrd="0" parTransId="{99561EDA-D4CB-4228-A2E4-D07A9542B926}" sibTransId="{34E5161D-702C-44B3-B6AA-6F181CF326A1}"/>
    <dgm:cxn modelId="{4DB9BC74-9E99-423A-A353-76720CD903B2}" type="presOf" srcId="{E67CA42A-33B4-4BD7-8004-59A367BC36CE}" destId="{1C70CADE-407E-4F94-9524-6F89BC1124DC}" srcOrd="0" destOrd="0" presId="urn:microsoft.com/office/officeart/2005/8/layout/bList2"/>
    <dgm:cxn modelId="{185D4A90-328E-4F94-B4F4-8526AA9DA5E3}" srcId="{9F29F95D-90C0-4AFA-9AD2-85244EA45754}" destId="{CA14A2B4-ACD9-43BE-8150-4B9D05344772}" srcOrd="0" destOrd="0" parTransId="{996462CC-93F1-4F1A-B484-F2524A91AF9E}" sibTransId="{E67CA42A-33B4-4BD7-8004-59A367BC36CE}"/>
    <dgm:cxn modelId="{AF27FE97-62C6-4EDD-8390-06A470673071}" type="presOf" srcId="{CA14A2B4-ACD9-43BE-8150-4B9D05344772}" destId="{78737692-C327-4938-8E8E-9CBABDD06049}" srcOrd="1" destOrd="0" presId="urn:microsoft.com/office/officeart/2005/8/layout/bList2"/>
    <dgm:cxn modelId="{B64AF1AF-802B-4686-A155-4AC63DCCF3DE}" srcId="{7960CA1B-3811-4C11-8CF2-015B90748837}" destId="{BCCA7370-DD70-4109-A7B1-953417640C53}" srcOrd="0" destOrd="0" parTransId="{8DEAAE79-E0F9-4778-A7DC-F98938C0ED0E}" sibTransId="{E0033B53-30C9-4AD2-AA96-9CB43F3EE1B1}"/>
    <dgm:cxn modelId="{4D6094C1-A160-49A3-93D9-D15938EBDAEA}" type="presOf" srcId="{CA14A2B4-ACD9-43BE-8150-4B9D05344772}" destId="{3AA31D75-8683-4C7B-9A23-885BE06EFE64}" srcOrd="0" destOrd="0" presId="urn:microsoft.com/office/officeart/2005/8/layout/bList2"/>
    <dgm:cxn modelId="{845C61EB-7FEC-4796-A50F-DD59D7795EB8}" type="presOf" srcId="{091A42AA-5C13-4B14-BC7F-42F87013F9AF}" destId="{18BCB71B-40FD-47EF-8C27-F579A4B32E0E}" srcOrd="0" destOrd="0" presId="urn:microsoft.com/office/officeart/2005/8/layout/bList2"/>
    <dgm:cxn modelId="{8C18ACEE-2800-415B-BC67-9DAF41169609}" type="presOf" srcId="{D8D333FC-32E5-4A98-A922-2058D7345924}" destId="{96CD692B-3EE5-4DB8-A209-C8D9B4C1CDF3}" srcOrd="0" destOrd="0" presId="urn:microsoft.com/office/officeart/2005/8/layout/bList2"/>
    <dgm:cxn modelId="{8AF32D3F-845E-417E-82CA-899B94C00250}" type="presParOf" srcId="{642BF0A6-EA9A-45E4-A302-0DE44B2A4234}" destId="{9F138CC3-17AF-4F96-8F78-816C254F3AA0}" srcOrd="0" destOrd="0" presId="urn:microsoft.com/office/officeart/2005/8/layout/bList2"/>
    <dgm:cxn modelId="{D8448C45-6541-4E81-8FBD-5E19A27DB7D6}" type="presParOf" srcId="{9F138CC3-17AF-4F96-8F78-816C254F3AA0}" destId="{2F6AF8E4-A4B8-4928-9003-E9C2568DCD66}" srcOrd="0" destOrd="0" presId="urn:microsoft.com/office/officeart/2005/8/layout/bList2"/>
    <dgm:cxn modelId="{1B95A10A-7A3F-4DEE-83E4-609A0821D5BB}" type="presParOf" srcId="{9F138CC3-17AF-4F96-8F78-816C254F3AA0}" destId="{3AA31D75-8683-4C7B-9A23-885BE06EFE64}" srcOrd="1" destOrd="0" presId="urn:microsoft.com/office/officeart/2005/8/layout/bList2"/>
    <dgm:cxn modelId="{202FAB0C-1D44-4ED8-A444-D1C85EDCE8CD}" type="presParOf" srcId="{9F138CC3-17AF-4F96-8F78-816C254F3AA0}" destId="{78737692-C327-4938-8E8E-9CBABDD06049}" srcOrd="2" destOrd="0" presId="urn:microsoft.com/office/officeart/2005/8/layout/bList2"/>
    <dgm:cxn modelId="{467F0322-0869-49FF-B2DF-DD25D868A8DE}" type="presParOf" srcId="{9F138CC3-17AF-4F96-8F78-816C254F3AA0}" destId="{A9E33C0E-B775-41A9-B0B7-7354E58ACFD7}" srcOrd="3" destOrd="0" presId="urn:microsoft.com/office/officeart/2005/8/layout/bList2"/>
    <dgm:cxn modelId="{5C6CEDE4-8168-47D2-8555-5B8F5FD5B62D}" type="presParOf" srcId="{642BF0A6-EA9A-45E4-A302-0DE44B2A4234}" destId="{1C70CADE-407E-4F94-9524-6F89BC1124DC}" srcOrd="1" destOrd="0" presId="urn:microsoft.com/office/officeart/2005/8/layout/bList2"/>
    <dgm:cxn modelId="{0C4F9F78-862E-4271-96FF-F1233BF57B75}" type="presParOf" srcId="{642BF0A6-EA9A-45E4-A302-0DE44B2A4234}" destId="{9E7C91A8-8515-478D-A998-9A0412AE716C}" srcOrd="2" destOrd="0" presId="urn:microsoft.com/office/officeart/2005/8/layout/bList2"/>
    <dgm:cxn modelId="{813130DF-F505-416C-8B83-786D1F9C7D89}" type="presParOf" srcId="{9E7C91A8-8515-478D-A998-9A0412AE716C}" destId="{075E5421-4698-4F3D-ABE3-9851FAF47AF1}" srcOrd="0" destOrd="0" presId="urn:microsoft.com/office/officeart/2005/8/layout/bList2"/>
    <dgm:cxn modelId="{AE307444-87BE-4DDC-9D48-F3F23C526F26}" type="presParOf" srcId="{9E7C91A8-8515-478D-A998-9A0412AE716C}" destId="{96CD692B-3EE5-4DB8-A209-C8D9B4C1CDF3}" srcOrd="1" destOrd="0" presId="urn:microsoft.com/office/officeart/2005/8/layout/bList2"/>
    <dgm:cxn modelId="{7E03B2B6-C34B-464E-8B6A-AF61F26E78FB}" type="presParOf" srcId="{9E7C91A8-8515-478D-A998-9A0412AE716C}" destId="{965905B3-9811-46E4-9337-285FCCDDD060}" srcOrd="2" destOrd="0" presId="urn:microsoft.com/office/officeart/2005/8/layout/bList2"/>
    <dgm:cxn modelId="{79EEA875-BDD0-4FD1-A05F-15C6709FF884}" type="presParOf" srcId="{9E7C91A8-8515-478D-A998-9A0412AE716C}" destId="{26E4F754-C49C-4BC8-8DAE-FC3CC5FDAEFE}" srcOrd="3" destOrd="0" presId="urn:microsoft.com/office/officeart/2005/8/layout/bList2"/>
    <dgm:cxn modelId="{AD8B0AF2-C94E-4ECF-941E-1B067316B86D}" type="presParOf" srcId="{642BF0A6-EA9A-45E4-A302-0DE44B2A4234}" destId="{18BCB71B-40FD-47EF-8C27-F579A4B32E0E}" srcOrd="3" destOrd="0" presId="urn:microsoft.com/office/officeart/2005/8/layout/bList2"/>
    <dgm:cxn modelId="{FE28E1A8-2B1D-440C-B0A8-9AB785028ACC}" type="presParOf" srcId="{642BF0A6-EA9A-45E4-A302-0DE44B2A4234}" destId="{D7C21B35-C96E-46B5-9F9B-0A8C4DA6BF7C}" srcOrd="4" destOrd="0" presId="urn:microsoft.com/office/officeart/2005/8/layout/bList2"/>
    <dgm:cxn modelId="{D555C476-FB0C-4355-9639-E2AEF23B3985}" type="presParOf" srcId="{D7C21B35-C96E-46B5-9F9B-0A8C4DA6BF7C}" destId="{693D91CF-7734-4664-BCC5-974B373B2C46}" srcOrd="0" destOrd="0" presId="urn:microsoft.com/office/officeart/2005/8/layout/bList2"/>
    <dgm:cxn modelId="{EAED8050-B723-4630-886C-3232BE7FAF54}" type="presParOf" srcId="{D7C21B35-C96E-46B5-9F9B-0A8C4DA6BF7C}" destId="{9499AF46-B077-4889-B6E3-E3A0250A726C}" srcOrd="1" destOrd="0" presId="urn:microsoft.com/office/officeart/2005/8/layout/bList2"/>
    <dgm:cxn modelId="{838AB144-78C1-4FEB-AC02-6837BD286378}" type="presParOf" srcId="{D7C21B35-C96E-46B5-9F9B-0A8C4DA6BF7C}" destId="{B62DD93C-637C-4F20-9212-58DAC29CDAD3}" srcOrd="2" destOrd="0" presId="urn:microsoft.com/office/officeart/2005/8/layout/bList2"/>
    <dgm:cxn modelId="{1923C704-3A4D-4BE7-8DF9-A695BBDFDADB}" type="presParOf" srcId="{D7C21B35-C96E-46B5-9F9B-0A8C4DA6BF7C}" destId="{3BBAEDAC-FE10-4FD7-B4C1-3D8F943DBB2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0EEB3E5-017C-4AE2-8FDC-7C4FABE829C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4621334-933E-47BF-A9A0-F7E8C85D48AB}">
      <dgm:prSet phldrT="[Metin]" custT="1"/>
      <dgm:spPr/>
      <dgm:t>
        <a:bodyPr/>
        <a:lstStyle/>
        <a:p>
          <a:r>
            <a:rPr lang="tr-TR" sz="2000" dirty="0"/>
            <a:t>Kurtköy Çok Programlı Anadolu Lisesi</a:t>
          </a:r>
        </a:p>
      </dgm:t>
    </dgm:pt>
    <dgm:pt modelId="{448962F1-A90D-4FFD-AE99-5F98809994B7}" type="parTrans" cxnId="{5E36DF22-BC8E-4774-B7B4-B1E724298020}">
      <dgm:prSet/>
      <dgm:spPr/>
      <dgm:t>
        <a:bodyPr/>
        <a:lstStyle/>
        <a:p>
          <a:endParaRPr lang="tr-TR"/>
        </a:p>
      </dgm:t>
    </dgm:pt>
    <dgm:pt modelId="{89580F94-7B59-422C-BB6C-6638E3D03D64}" type="sibTrans" cxnId="{5E36DF22-BC8E-4774-B7B4-B1E724298020}">
      <dgm:prSet/>
      <dgm:spPr/>
      <dgm:t>
        <a:bodyPr/>
        <a:lstStyle/>
        <a:p>
          <a:endParaRPr lang="tr-TR"/>
        </a:p>
      </dgm:t>
    </dgm:pt>
    <dgm:pt modelId="{2AED61D2-5FBB-4397-9DC0-75744AE52D97}">
      <dgm:prSet phldrT="[Metin]" custT="1"/>
      <dgm:spPr/>
      <dgm:t>
        <a:bodyPr/>
        <a:lstStyle/>
        <a:p>
          <a:r>
            <a:rPr lang="tr-TR" sz="2000" dirty="0"/>
            <a:t>Rauf Denktaş Çok Programlı Anadolu Lisesi</a:t>
          </a:r>
        </a:p>
      </dgm:t>
    </dgm:pt>
    <dgm:pt modelId="{9A4CE61C-EBFA-4F1D-B4FD-D661D4FF862F}" type="parTrans" cxnId="{2CE67F1F-20A5-4340-87C1-C5839E7C60D5}">
      <dgm:prSet/>
      <dgm:spPr/>
      <dgm:t>
        <a:bodyPr/>
        <a:lstStyle/>
        <a:p>
          <a:endParaRPr lang="tr-TR"/>
        </a:p>
      </dgm:t>
    </dgm:pt>
    <dgm:pt modelId="{36F5603F-5340-4D17-9B52-AEFBADFEED51}" type="sibTrans" cxnId="{2CE67F1F-20A5-4340-87C1-C5839E7C60D5}">
      <dgm:prSet/>
      <dgm:spPr/>
      <dgm:t>
        <a:bodyPr/>
        <a:lstStyle/>
        <a:p>
          <a:endParaRPr lang="tr-TR"/>
        </a:p>
      </dgm:t>
    </dgm:pt>
    <dgm:pt modelId="{DD4E3E8A-8895-4884-BE5E-744D581FD526}">
      <dgm:prSet phldrT="[Metin]" custT="1"/>
      <dgm:spPr/>
      <dgm:t>
        <a:bodyPr/>
        <a:lstStyle/>
        <a:p>
          <a:r>
            <a:rPr lang="tr-TR" sz="2000" dirty="0"/>
            <a:t>Velibaba Çok Programlı Anadolu Lisesi</a:t>
          </a:r>
        </a:p>
      </dgm:t>
    </dgm:pt>
    <dgm:pt modelId="{BC31B615-5648-4CF4-BE42-7CE381D47B5C}" type="parTrans" cxnId="{BE74B155-F6EA-44B7-B693-5870F0726F98}">
      <dgm:prSet/>
      <dgm:spPr/>
      <dgm:t>
        <a:bodyPr/>
        <a:lstStyle/>
        <a:p>
          <a:endParaRPr lang="tr-TR"/>
        </a:p>
      </dgm:t>
    </dgm:pt>
    <dgm:pt modelId="{ABF5B4CF-63B7-48BB-8884-0604AE47F267}" type="sibTrans" cxnId="{BE74B155-F6EA-44B7-B693-5870F0726F98}">
      <dgm:prSet/>
      <dgm:spPr/>
      <dgm:t>
        <a:bodyPr/>
        <a:lstStyle/>
        <a:p>
          <a:endParaRPr lang="tr-TR"/>
        </a:p>
      </dgm:t>
    </dgm:pt>
    <dgm:pt modelId="{C60CD08F-1C34-4CAF-8E6A-039101757486}" type="pres">
      <dgm:prSet presAssocID="{80EEB3E5-017C-4AE2-8FDC-7C4FABE829CC}" presName="compositeShape" presStyleCnt="0">
        <dgm:presLayoutVars>
          <dgm:dir/>
          <dgm:resizeHandles/>
        </dgm:presLayoutVars>
      </dgm:prSet>
      <dgm:spPr/>
    </dgm:pt>
    <dgm:pt modelId="{DCD8169A-41B7-4215-B2D2-DB8DF19866E2}" type="pres">
      <dgm:prSet presAssocID="{80EEB3E5-017C-4AE2-8FDC-7C4FABE829CC}" presName="pyramid" presStyleLbl="node1" presStyleIdx="0" presStyleCnt="1" custLinFactNeighborX="-34047" custLinFactNeighborY="-632"/>
      <dgm:spPr/>
    </dgm:pt>
    <dgm:pt modelId="{49665CC2-D024-4F75-99BF-0995D264297C}" type="pres">
      <dgm:prSet presAssocID="{80EEB3E5-017C-4AE2-8FDC-7C4FABE829CC}" presName="theList" presStyleCnt="0"/>
      <dgm:spPr/>
    </dgm:pt>
    <dgm:pt modelId="{C48290B3-4395-4F9F-A78D-2DADE2DA453B}" type="pres">
      <dgm:prSet presAssocID="{34621334-933E-47BF-A9A0-F7E8C85D48AB}" presName="aNode" presStyleLbl="fgAcc1" presStyleIdx="0" presStyleCnt="3" custScaleX="175622" custScaleY="50080" custLinFactNeighborX="24545" custLinFactNeighborY="-41059">
        <dgm:presLayoutVars>
          <dgm:bulletEnabled val="1"/>
        </dgm:presLayoutVars>
      </dgm:prSet>
      <dgm:spPr/>
    </dgm:pt>
    <dgm:pt modelId="{910BBF15-E685-4667-ABBD-399C82FC5990}" type="pres">
      <dgm:prSet presAssocID="{34621334-933E-47BF-A9A0-F7E8C85D48AB}" presName="aSpace" presStyleCnt="0"/>
      <dgm:spPr/>
    </dgm:pt>
    <dgm:pt modelId="{7797C9CA-9762-49EB-B5AA-C347326AF2AF}" type="pres">
      <dgm:prSet presAssocID="{2AED61D2-5FBB-4397-9DC0-75744AE52D97}" presName="aNode" presStyleLbl="fgAcc1" presStyleIdx="1" presStyleCnt="3" custScaleX="175622" custScaleY="50080" custLinFactNeighborX="24545" custLinFactNeighborY="-41059">
        <dgm:presLayoutVars>
          <dgm:bulletEnabled val="1"/>
        </dgm:presLayoutVars>
      </dgm:prSet>
      <dgm:spPr/>
    </dgm:pt>
    <dgm:pt modelId="{E9F4C83C-5D7C-4199-AA1B-111916E4A59D}" type="pres">
      <dgm:prSet presAssocID="{2AED61D2-5FBB-4397-9DC0-75744AE52D97}" presName="aSpace" presStyleCnt="0"/>
      <dgm:spPr/>
    </dgm:pt>
    <dgm:pt modelId="{81533DD4-C4FB-4F5F-B3DB-FEBA14371D63}" type="pres">
      <dgm:prSet presAssocID="{DD4E3E8A-8895-4884-BE5E-744D581FD526}" presName="aNode" presStyleLbl="fgAcc1" presStyleIdx="2" presStyleCnt="3" custScaleX="175622" custScaleY="50080" custLinFactNeighborX="24545" custLinFactNeighborY="-41059">
        <dgm:presLayoutVars>
          <dgm:bulletEnabled val="1"/>
        </dgm:presLayoutVars>
      </dgm:prSet>
      <dgm:spPr/>
    </dgm:pt>
    <dgm:pt modelId="{2ABE825E-DB9E-4E17-9E93-E03157F5DB8F}" type="pres">
      <dgm:prSet presAssocID="{DD4E3E8A-8895-4884-BE5E-744D581FD526}" presName="aSpace" presStyleCnt="0"/>
      <dgm:spPr/>
    </dgm:pt>
  </dgm:ptLst>
  <dgm:cxnLst>
    <dgm:cxn modelId="{2CE67F1F-20A5-4340-87C1-C5839E7C60D5}" srcId="{80EEB3E5-017C-4AE2-8FDC-7C4FABE829CC}" destId="{2AED61D2-5FBB-4397-9DC0-75744AE52D97}" srcOrd="1" destOrd="0" parTransId="{9A4CE61C-EBFA-4F1D-B4FD-D661D4FF862F}" sibTransId="{36F5603F-5340-4D17-9B52-AEFBADFEED51}"/>
    <dgm:cxn modelId="{5E36DF22-BC8E-4774-B7B4-B1E724298020}" srcId="{80EEB3E5-017C-4AE2-8FDC-7C4FABE829CC}" destId="{34621334-933E-47BF-A9A0-F7E8C85D48AB}" srcOrd="0" destOrd="0" parTransId="{448962F1-A90D-4FFD-AE99-5F98809994B7}" sibTransId="{89580F94-7B59-422C-BB6C-6638E3D03D64}"/>
    <dgm:cxn modelId="{FBEECD2D-5345-4680-9283-06268366B755}" type="presOf" srcId="{80EEB3E5-017C-4AE2-8FDC-7C4FABE829CC}" destId="{C60CD08F-1C34-4CAF-8E6A-039101757486}" srcOrd="0" destOrd="0" presId="urn:microsoft.com/office/officeart/2005/8/layout/pyramid2"/>
    <dgm:cxn modelId="{9C836B71-66C5-4EFD-83B8-41150329ACF3}" type="presOf" srcId="{DD4E3E8A-8895-4884-BE5E-744D581FD526}" destId="{81533DD4-C4FB-4F5F-B3DB-FEBA14371D63}" srcOrd="0" destOrd="0" presId="urn:microsoft.com/office/officeart/2005/8/layout/pyramid2"/>
    <dgm:cxn modelId="{BE74B155-F6EA-44B7-B693-5870F0726F98}" srcId="{80EEB3E5-017C-4AE2-8FDC-7C4FABE829CC}" destId="{DD4E3E8A-8895-4884-BE5E-744D581FD526}" srcOrd="2" destOrd="0" parTransId="{BC31B615-5648-4CF4-BE42-7CE381D47B5C}" sibTransId="{ABF5B4CF-63B7-48BB-8884-0604AE47F267}"/>
    <dgm:cxn modelId="{63D5AF8C-1461-4962-99F9-241078A14AE3}" type="presOf" srcId="{34621334-933E-47BF-A9A0-F7E8C85D48AB}" destId="{C48290B3-4395-4F9F-A78D-2DADE2DA453B}" srcOrd="0" destOrd="0" presId="urn:microsoft.com/office/officeart/2005/8/layout/pyramid2"/>
    <dgm:cxn modelId="{4AF146A8-9087-4615-967D-BAC44F4D23A3}" type="presOf" srcId="{2AED61D2-5FBB-4397-9DC0-75744AE52D97}" destId="{7797C9CA-9762-49EB-B5AA-C347326AF2AF}" srcOrd="0" destOrd="0" presId="urn:microsoft.com/office/officeart/2005/8/layout/pyramid2"/>
    <dgm:cxn modelId="{A02CFAE1-98BC-4EF8-97DF-C0CDE9288E79}" type="presParOf" srcId="{C60CD08F-1C34-4CAF-8E6A-039101757486}" destId="{DCD8169A-41B7-4215-B2D2-DB8DF19866E2}" srcOrd="0" destOrd="0" presId="urn:microsoft.com/office/officeart/2005/8/layout/pyramid2"/>
    <dgm:cxn modelId="{AA46F996-6223-41AD-9845-7DAAE8E94D5E}" type="presParOf" srcId="{C60CD08F-1C34-4CAF-8E6A-039101757486}" destId="{49665CC2-D024-4F75-99BF-0995D264297C}" srcOrd="1" destOrd="0" presId="urn:microsoft.com/office/officeart/2005/8/layout/pyramid2"/>
    <dgm:cxn modelId="{1780B0F3-6AD1-4676-82CA-37DA313F07D5}" type="presParOf" srcId="{49665CC2-D024-4F75-99BF-0995D264297C}" destId="{C48290B3-4395-4F9F-A78D-2DADE2DA453B}" srcOrd="0" destOrd="0" presId="urn:microsoft.com/office/officeart/2005/8/layout/pyramid2"/>
    <dgm:cxn modelId="{0C262A86-B217-40E0-BFFC-E5E45A15AEEF}" type="presParOf" srcId="{49665CC2-D024-4F75-99BF-0995D264297C}" destId="{910BBF15-E685-4667-ABBD-399C82FC5990}" srcOrd="1" destOrd="0" presId="urn:microsoft.com/office/officeart/2005/8/layout/pyramid2"/>
    <dgm:cxn modelId="{CB11DFDD-21B7-4DAF-83F3-27E4724DE0EF}" type="presParOf" srcId="{49665CC2-D024-4F75-99BF-0995D264297C}" destId="{7797C9CA-9762-49EB-B5AA-C347326AF2AF}" srcOrd="2" destOrd="0" presId="urn:microsoft.com/office/officeart/2005/8/layout/pyramid2"/>
    <dgm:cxn modelId="{76BD05E0-CCC3-4EAE-BBFD-EEF577C1C3E9}" type="presParOf" srcId="{49665CC2-D024-4F75-99BF-0995D264297C}" destId="{E9F4C83C-5D7C-4199-AA1B-111916E4A59D}" srcOrd="3" destOrd="0" presId="urn:microsoft.com/office/officeart/2005/8/layout/pyramid2"/>
    <dgm:cxn modelId="{CB220A1F-302F-4A86-BC12-3BCEBD36E212}" type="presParOf" srcId="{49665CC2-D024-4F75-99BF-0995D264297C}" destId="{81533DD4-C4FB-4F5F-B3DB-FEBA14371D63}" srcOrd="4" destOrd="0" presId="urn:microsoft.com/office/officeart/2005/8/layout/pyramid2"/>
    <dgm:cxn modelId="{A72483C0-C17C-43B7-BBC7-8C359CA234DA}" type="presParOf" srcId="{49665CC2-D024-4F75-99BF-0995D264297C}" destId="{2ABE825E-DB9E-4E17-9E93-E03157F5DB8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0EEB3E5-017C-4AE2-8FDC-7C4FABE829C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4621334-933E-47BF-A9A0-F7E8C85D48AB}">
      <dgm:prSet phldrT="[Metin]" custT="1"/>
      <dgm:spPr/>
      <dgm:t>
        <a:bodyPr/>
        <a:lstStyle/>
        <a:p>
          <a:r>
            <a:rPr lang="tr-TR" sz="2000" dirty="0"/>
            <a:t>Prof. Faik Sömer Spor Lisesi (Ataşehir)</a:t>
          </a:r>
        </a:p>
      </dgm:t>
    </dgm:pt>
    <dgm:pt modelId="{448962F1-A90D-4FFD-AE99-5F98809994B7}" type="parTrans" cxnId="{5E36DF22-BC8E-4774-B7B4-B1E724298020}">
      <dgm:prSet/>
      <dgm:spPr/>
      <dgm:t>
        <a:bodyPr/>
        <a:lstStyle/>
        <a:p>
          <a:endParaRPr lang="tr-TR"/>
        </a:p>
      </dgm:t>
    </dgm:pt>
    <dgm:pt modelId="{89580F94-7B59-422C-BB6C-6638E3D03D64}" type="sibTrans" cxnId="{5E36DF22-BC8E-4774-B7B4-B1E724298020}">
      <dgm:prSet/>
      <dgm:spPr/>
      <dgm:t>
        <a:bodyPr/>
        <a:lstStyle/>
        <a:p>
          <a:endParaRPr lang="tr-TR"/>
        </a:p>
      </dgm:t>
    </dgm:pt>
    <dgm:pt modelId="{2AED61D2-5FBB-4397-9DC0-75744AE52D97}">
      <dgm:prSet phldrT="[Metin]" custT="1"/>
      <dgm:spPr/>
      <dgm:t>
        <a:bodyPr/>
        <a:lstStyle/>
        <a:p>
          <a:r>
            <a:rPr lang="tr-TR" sz="1400" dirty="0"/>
            <a:t>Türkiye Futbol Federasyonu Meral-Celal Aras Spor Lisesi (Beykoz)</a:t>
          </a:r>
        </a:p>
      </dgm:t>
    </dgm:pt>
    <dgm:pt modelId="{9A4CE61C-EBFA-4F1D-B4FD-D661D4FF862F}" type="parTrans" cxnId="{2CE67F1F-20A5-4340-87C1-C5839E7C60D5}">
      <dgm:prSet/>
      <dgm:spPr/>
      <dgm:t>
        <a:bodyPr/>
        <a:lstStyle/>
        <a:p>
          <a:endParaRPr lang="tr-TR"/>
        </a:p>
      </dgm:t>
    </dgm:pt>
    <dgm:pt modelId="{36F5603F-5340-4D17-9B52-AEFBADFEED51}" type="sibTrans" cxnId="{2CE67F1F-20A5-4340-87C1-C5839E7C60D5}">
      <dgm:prSet/>
      <dgm:spPr/>
      <dgm:t>
        <a:bodyPr/>
        <a:lstStyle/>
        <a:p>
          <a:endParaRPr lang="tr-TR"/>
        </a:p>
      </dgm:t>
    </dgm:pt>
    <dgm:pt modelId="{E2791B3D-1F2E-4399-A5E7-663A3D7F4ED0}">
      <dgm:prSet phldrT="[Metin]" custT="1"/>
      <dgm:spPr/>
      <dgm:t>
        <a:bodyPr/>
        <a:lstStyle/>
        <a:p>
          <a:r>
            <a:rPr lang="tr-TR" sz="2000" dirty="0"/>
            <a:t>Ruhi Sarıalp Spor Lisesi (Büyükçekmece)</a:t>
          </a:r>
        </a:p>
      </dgm:t>
    </dgm:pt>
    <dgm:pt modelId="{7ED329E0-0DDB-4791-8391-2E9A8742CC20}" type="parTrans" cxnId="{78AF1D51-4B7A-48AE-B4F2-91925EA099B7}">
      <dgm:prSet/>
      <dgm:spPr/>
      <dgm:t>
        <a:bodyPr/>
        <a:lstStyle/>
        <a:p>
          <a:endParaRPr lang="tr-TR"/>
        </a:p>
      </dgm:t>
    </dgm:pt>
    <dgm:pt modelId="{F03972E4-BF54-43C3-9442-EBC4EFEF69D9}" type="sibTrans" cxnId="{78AF1D51-4B7A-48AE-B4F2-91925EA099B7}">
      <dgm:prSet/>
      <dgm:spPr/>
      <dgm:t>
        <a:bodyPr/>
        <a:lstStyle/>
        <a:p>
          <a:endParaRPr lang="tr-TR"/>
        </a:p>
      </dgm:t>
    </dgm:pt>
    <dgm:pt modelId="{6EE0371A-609C-4943-B304-8138BD92A5A9}">
      <dgm:prSet phldrT="[Metin]" custT="1"/>
      <dgm:spPr/>
      <dgm:t>
        <a:bodyPr/>
        <a:lstStyle/>
        <a:p>
          <a:r>
            <a:rPr lang="tr-TR" sz="2000" dirty="0"/>
            <a:t>Sultanbeyli Naim Süleymanoğlu Spor Lisesi</a:t>
          </a:r>
        </a:p>
      </dgm:t>
    </dgm:pt>
    <dgm:pt modelId="{947EC9F8-C0FC-4B17-A5F8-47232CAA81E3}" type="parTrans" cxnId="{4DA13EF9-70BA-4AA9-AAE6-FDEA54C5E229}">
      <dgm:prSet/>
      <dgm:spPr/>
      <dgm:t>
        <a:bodyPr/>
        <a:lstStyle/>
        <a:p>
          <a:endParaRPr lang="tr-TR"/>
        </a:p>
      </dgm:t>
    </dgm:pt>
    <dgm:pt modelId="{222DBF76-CFFC-4B6F-9E89-FD2DC8CE4136}" type="sibTrans" cxnId="{4DA13EF9-70BA-4AA9-AAE6-FDEA54C5E229}">
      <dgm:prSet/>
      <dgm:spPr/>
      <dgm:t>
        <a:bodyPr/>
        <a:lstStyle/>
        <a:p>
          <a:endParaRPr lang="tr-TR"/>
        </a:p>
      </dgm:t>
    </dgm:pt>
    <dgm:pt modelId="{C60CD08F-1C34-4CAF-8E6A-039101757486}" type="pres">
      <dgm:prSet presAssocID="{80EEB3E5-017C-4AE2-8FDC-7C4FABE829CC}" presName="compositeShape" presStyleCnt="0">
        <dgm:presLayoutVars>
          <dgm:dir/>
          <dgm:resizeHandles/>
        </dgm:presLayoutVars>
      </dgm:prSet>
      <dgm:spPr/>
    </dgm:pt>
    <dgm:pt modelId="{DCD8169A-41B7-4215-B2D2-DB8DF19866E2}" type="pres">
      <dgm:prSet presAssocID="{80EEB3E5-017C-4AE2-8FDC-7C4FABE829CC}" presName="pyramid" presStyleLbl="node1" presStyleIdx="0" presStyleCnt="1" custLinFactNeighborX="-34047" custLinFactNeighborY="-632"/>
      <dgm:spPr/>
    </dgm:pt>
    <dgm:pt modelId="{49665CC2-D024-4F75-99BF-0995D264297C}" type="pres">
      <dgm:prSet presAssocID="{80EEB3E5-017C-4AE2-8FDC-7C4FABE829CC}" presName="theList" presStyleCnt="0"/>
      <dgm:spPr/>
    </dgm:pt>
    <dgm:pt modelId="{C48290B3-4395-4F9F-A78D-2DADE2DA453B}" type="pres">
      <dgm:prSet presAssocID="{34621334-933E-47BF-A9A0-F7E8C85D48AB}" presName="aNode" presStyleLbl="fgAcc1" presStyleIdx="0" presStyleCnt="4" custScaleX="175622" custScaleY="50080" custLinFactNeighborX="24545" custLinFactNeighborY="-41059">
        <dgm:presLayoutVars>
          <dgm:bulletEnabled val="1"/>
        </dgm:presLayoutVars>
      </dgm:prSet>
      <dgm:spPr/>
    </dgm:pt>
    <dgm:pt modelId="{910BBF15-E685-4667-ABBD-399C82FC5990}" type="pres">
      <dgm:prSet presAssocID="{34621334-933E-47BF-A9A0-F7E8C85D48AB}" presName="aSpace" presStyleCnt="0"/>
      <dgm:spPr/>
    </dgm:pt>
    <dgm:pt modelId="{7797C9CA-9762-49EB-B5AA-C347326AF2AF}" type="pres">
      <dgm:prSet presAssocID="{2AED61D2-5FBB-4397-9DC0-75744AE52D97}" presName="aNode" presStyleLbl="fgAcc1" presStyleIdx="1" presStyleCnt="4" custScaleX="175622" custScaleY="50080" custLinFactNeighborX="24545" custLinFactNeighborY="-41059">
        <dgm:presLayoutVars>
          <dgm:bulletEnabled val="1"/>
        </dgm:presLayoutVars>
      </dgm:prSet>
      <dgm:spPr/>
    </dgm:pt>
    <dgm:pt modelId="{E9F4C83C-5D7C-4199-AA1B-111916E4A59D}" type="pres">
      <dgm:prSet presAssocID="{2AED61D2-5FBB-4397-9DC0-75744AE52D97}" presName="aSpace" presStyleCnt="0"/>
      <dgm:spPr/>
    </dgm:pt>
    <dgm:pt modelId="{BAD39123-D770-40EF-93B8-4E29F7D8AF81}" type="pres">
      <dgm:prSet presAssocID="{E2791B3D-1F2E-4399-A5E7-663A3D7F4ED0}" presName="aNode" presStyleLbl="fgAcc1" presStyleIdx="2" presStyleCnt="4" custScaleX="175622" custScaleY="50080" custLinFactNeighborX="24545" custLinFactNeighborY="-41059">
        <dgm:presLayoutVars>
          <dgm:bulletEnabled val="1"/>
        </dgm:presLayoutVars>
      </dgm:prSet>
      <dgm:spPr/>
    </dgm:pt>
    <dgm:pt modelId="{9D8B7331-E577-47D9-BB6A-B8E486027AAD}" type="pres">
      <dgm:prSet presAssocID="{E2791B3D-1F2E-4399-A5E7-663A3D7F4ED0}" presName="aSpace" presStyleCnt="0"/>
      <dgm:spPr/>
    </dgm:pt>
    <dgm:pt modelId="{214DD21B-67D1-4403-B0B0-BDD0EF2B91B6}" type="pres">
      <dgm:prSet presAssocID="{6EE0371A-609C-4943-B304-8138BD92A5A9}" presName="aNode" presStyleLbl="fgAcc1" presStyleIdx="3" presStyleCnt="4" custScaleX="175622" custScaleY="50080" custLinFactNeighborX="24545" custLinFactNeighborY="-41059">
        <dgm:presLayoutVars>
          <dgm:bulletEnabled val="1"/>
        </dgm:presLayoutVars>
      </dgm:prSet>
      <dgm:spPr/>
    </dgm:pt>
    <dgm:pt modelId="{ED3102C4-1681-44DF-8BDE-B316E4C15FC1}" type="pres">
      <dgm:prSet presAssocID="{6EE0371A-609C-4943-B304-8138BD92A5A9}" presName="aSpace" presStyleCnt="0"/>
      <dgm:spPr/>
    </dgm:pt>
  </dgm:ptLst>
  <dgm:cxnLst>
    <dgm:cxn modelId="{82A1CB09-A3B7-492B-814C-56E086DB4996}" type="presOf" srcId="{80EEB3E5-017C-4AE2-8FDC-7C4FABE829CC}" destId="{C60CD08F-1C34-4CAF-8E6A-039101757486}" srcOrd="0" destOrd="0" presId="urn:microsoft.com/office/officeart/2005/8/layout/pyramid2"/>
    <dgm:cxn modelId="{2CE67F1F-20A5-4340-87C1-C5839E7C60D5}" srcId="{80EEB3E5-017C-4AE2-8FDC-7C4FABE829CC}" destId="{2AED61D2-5FBB-4397-9DC0-75744AE52D97}" srcOrd="1" destOrd="0" parTransId="{9A4CE61C-EBFA-4F1D-B4FD-D661D4FF862F}" sibTransId="{36F5603F-5340-4D17-9B52-AEFBADFEED51}"/>
    <dgm:cxn modelId="{5E36DF22-BC8E-4774-B7B4-B1E724298020}" srcId="{80EEB3E5-017C-4AE2-8FDC-7C4FABE829CC}" destId="{34621334-933E-47BF-A9A0-F7E8C85D48AB}" srcOrd="0" destOrd="0" parTransId="{448962F1-A90D-4FFD-AE99-5F98809994B7}" sibTransId="{89580F94-7B59-422C-BB6C-6638E3D03D64}"/>
    <dgm:cxn modelId="{542A7A32-B2C0-42D5-8824-9859F5F6E479}" type="presOf" srcId="{6EE0371A-609C-4943-B304-8138BD92A5A9}" destId="{214DD21B-67D1-4403-B0B0-BDD0EF2B91B6}" srcOrd="0" destOrd="0" presId="urn:microsoft.com/office/officeart/2005/8/layout/pyramid2"/>
    <dgm:cxn modelId="{78AF1D51-4B7A-48AE-B4F2-91925EA099B7}" srcId="{80EEB3E5-017C-4AE2-8FDC-7C4FABE829CC}" destId="{E2791B3D-1F2E-4399-A5E7-663A3D7F4ED0}" srcOrd="2" destOrd="0" parTransId="{7ED329E0-0DDB-4791-8391-2E9A8742CC20}" sibTransId="{F03972E4-BF54-43C3-9442-EBC4EFEF69D9}"/>
    <dgm:cxn modelId="{352A8654-6592-480D-B7B5-EF217B337C8C}" type="presOf" srcId="{34621334-933E-47BF-A9A0-F7E8C85D48AB}" destId="{C48290B3-4395-4F9F-A78D-2DADE2DA453B}" srcOrd="0" destOrd="0" presId="urn:microsoft.com/office/officeart/2005/8/layout/pyramid2"/>
    <dgm:cxn modelId="{CD75CCC4-1E16-49E4-8170-EF37B1D2331A}" type="presOf" srcId="{2AED61D2-5FBB-4397-9DC0-75744AE52D97}" destId="{7797C9CA-9762-49EB-B5AA-C347326AF2AF}" srcOrd="0" destOrd="0" presId="urn:microsoft.com/office/officeart/2005/8/layout/pyramid2"/>
    <dgm:cxn modelId="{1BA4BDE2-012A-4219-B6F8-774A3FD7B428}" type="presOf" srcId="{E2791B3D-1F2E-4399-A5E7-663A3D7F4ED0}" destId="{BAD39123-D770-40EF-93B8-4E29F7D8AF81}" srcOrd="0" destOrd="0" presId="urn:microsoft.com/office/officeart/2005/8/layout/pyramid2"/>
    <dgm:cxn modelId="{4DA13EF9-70BA-4AA9-AAE6-FDEA54C5E229}" srcId="{80EEB3E5-017C-4AE2-8FDC-7C4FABE829CC}" destId="{6EE0371A-609C-4943-B304-8138BD92A5A9}" srcOrd="3" destOrd="0" parTransId="{947EC9F8-C0FC-4B17-A5F8-47232CAA81E3}" sibTransId="{222DBF76-CFFC-4B6F-9E89-FD2DC8CE4136}"/>
    <dgm:cxn modelId="{7F096D9D-9470-43BE-A393-8AEA215EECD1}" type="presParOf" srcId="{C60CD08F-1C34-4CAF-8E6A-039101757486}" destId="{DCD8169A-41B7-4215-B2D2-DB8DF19866E2}" srcOrd="0" destOrd="0" presId="urn:microsoft.com/office/officeart/2005/8/layout/pyramid2"/>
    <dgm:cxn modelId="{B4A51BAF-7343-4D84-8D0A-A5CA153CAB46}" type="presParOf" srcId="{C60CD08F-1C34-4CAF-8E6A-039101757486}" destId="{49665CC2-D024-4F75-99BF-0995D264297C}" srcOrd="1" destOrd="0" presId="urn:microsoft.com/office/officeart/2005/8/layout/pyramid2"/>
    <dgm:cxn modelId="{A99AF870-392A-4D07-9C9E-F5DF4200BDDA}" type="presParOf" srcId="{49665CC2-D024-4F75-99BF-0995D264297C}" destId="{C48290B3-4395-4F9F-A78D-2DADE2DA453B}" srcOrd="0" destOrd="0" presId="urn:microsoft.com/office/officeart/2005/8/layout/pyramid2"/>
    <dgm:cxn modelId="{6A1BD31C-3815-42F7-946D-63BC93695EC7}" type="presParOf" srcId="{49665CC2-D024-4F75-99BF-0995D264297C}" destId="{910BBF15-E685-4667-ABBD-399C82FC5990}" srcOrd="1" destOrd="0" presId="urn:microsoft.com/office/officeart/2005/8/layout/pyramid2"/>
    <dgm:cxn modelId="{63006C1B-59B2-4D65-BCC7-D69CAE82E8B6}" type="presParOf" srcId="{49665CC2-D024-4F75-99BF-0995D264297C}" destId="{7797C9CA-9762-49EB-B5AA-C347326AF2AF}" srcOrd="2" destOrd="0" presId="urn:microsoft.com/office/officeart/2005/8/layout/pyramid2"/>
    <dgm:cxn modelId="{0AADB030-6A4B-4245-ABA4-E8B3E9FDD12A}" type="presParOf" srcId="{49665CC2-D024-4F75-99BF-0995D264297C}" destId="{E9F4C83C-5D7C-4199-AA1B-111916E4A59D}" srcOrd="3" destOrd="0" presId="urn:microsoft.com/office/officeart/2005/8/layout/pyramid2"/>
    <dgm:cxn modelId="{DF253875-5E7F-4BCC-B34E-40FD53A3760F}" type="presParOf" srcId="{49665CC2-D024-4F75-99BF-0995D264297C}" destId="{BAD39123-D770-40EF-93B8-4E29F7D8AF81}" srcOrd="4" destOrd="0" presId="urn:microsoft.com/office/officeart/2005/8/layout/pyramid2"/>
    <dgm:cxn modelId="{1648C2F9-C495-4789-BCF8-F8BC23F99EEE}" type="presParOf" srcId="{49665CC2-D024-4F75-99BF-0995D264297C}" destId="{9D8B7331-E577-47D9-BB6A-B8E486027AAD}" srcOrd="5" destOrd="0" presId="urn:microsoft.com/office/officeart/2005/8/layout/pyramid2"/>
    <dgm:cxn modelId="{E8BB145C-7688-4D94-86C8-6033D1F7EF4D}" type="presParOf" srcId="{49665CC2-D024-4F75-99BF-0995D264297C}" destId="{214DD21B-67D1-4403-B0B0-BDD0EF2B91B6}" srcOrd="6" destOrd="0" presId="urn:microsoft.com/office/officeart/2005/8/layout/pyramid2"/>
    <dgm:cxn modelId="{BB27F973-9182-4963-B7C5-D8ECD7E2C724}" type="presParOf" srcId="{49665CC2-D024-4F75-99BF-0995D264297C}" destId="{ED3102C4-1681-44DF-8BDE-B316E4C15FC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0EEB3E5-017C-4AE2-8FDC-7C4FABE829C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4621334-933E-47BF-A9A0-F7E8C85D48AB}">
      <dgm:prSet phldrT="[Metin]" custT="1"/>
      <dgm:spPr/>
      <dgm:t>
        <a:bodyPr/>
        <a:lstStyle/>
        <a:p>
          <a:r>
            <a:rPr lang="tr-TR" sz="1900" dirty="0"/>
            <a:t>İstanbul Avni Akyol Güzel Sanatlar Lisesi (Kadıköy)</a:t>
          </a:r>
        </a:p>
      </dgm:t>
    </dgm:pt>
    <dgm:pt modelId="{448962F1-A90D-4FFD-AE99-5F98809994B7}" type="parTrans" cxnId="{5E36DF22-BC8E-4774-B7B4-B1E724298020}">
      <dgm:prSet/>
      <dgm:spPr/>
      <dgm:t>
        <a:bodyPr/>
        <a:lstStyle/>
        <a:p>
          <a:endParaRPr lang="tr-TR"/>
        </a:p>
      </dgm:t>
    </dgm:pt>
    <dgm:pt modelId="{89580F94-7B59-422C-BB6C-6638E3D03D64}" type="sibTrans" cxnId="{5E36DF22-BC8E-4774-B7B4-B1E724298020}">
      <dgm:prSet/>
      <dgm:spPr/>
      <dgm:t>
        <a:bodyPr/>
        <a:lstStyle/>
        <a:p>
          <a:endParaRPr lang="tr-TR"/>
        </a:p>
      </dgm:t>
    </dgm:pt>
    <dgm:pt modelId="{2AED61D2-5FBB-4397-9DC0-75744AE52D97}">
      <dgm:prSet phldrT="[Metin]" custT="1"/>
      <dgm:spPr/>
      <dgm:t>
        <a:bodyPr/>
        <a:lstStyle/>
        <a:p>
          <a:r>
            <a:rPr lang="tr-TR" sz="2000" dirty="0"/>
            <a:t>Ataşehir Adıgüzel Güzel Sanatlar Lisesi  </a:t>
          </a:r>
        </a:p>
      </dgm:t>
    </dgm:pt>
    <dgm:pt modelId="{9A4CE61C-EBFA-4F1D-B4FD-D661D4FF862F}" type="parTrans" cxnId="{2CE67F1F-20A5-4340-87C1-C5839E7C60D5}">
      <dgm:prSet/>
      <dgm:spPr/>
      <dgm:t>
        <a:bodyPr/>
        <a:lstStyle/>
        <a:p>
          <a:endParaRPr lang="tr-TR"/>
        </a:p>
      </dgm:t>
    </dgm:pt>
    <dgm:pt modelId="{36F5603F-5340-4D17-9B52-AEFBADFEED51}" type="sibTrans" cxnId="{2CE67F1F-20A5-4340-87C1-C5839E7C60D5}">
      <dgm:prSet/>
      <dgm:spPr/>
      <dgm:t>
        <a:bodyPr/>
        <a:lstStyle/>
        <a:p>
          <a:endParaRPr lang="tr-TR"/>
        </a:p>
      </dgm:t>
    </dgm:pt>
    <dgm:pt modelId="{E2791B3D-1F2E-4399-A5E7-663A3D7F4ED0}">
      <dgm:prSet phldrT="[Metin]" custT="1"/>
      <dgm:spPr/>
      <dgm:t>
        <a:bodyPr/>
        <a:lstStyle/>
        <a:p>
          <a:r>
            <a:rPr lang="tr-TR" sz="2000" dirty="0"/>
            <a:t>Mimar Sinan Güzel Sanatlar Lisesi (Kadıköy)</a:t>
          </a:r>
        </a:p>
      </dgm:t>
    </dgm:pt>
    <dgm:pt modelId="{7ED329E0-0DDB-4791-8391-2E9A8742CC20}" type="parTrans" cxnId="{78AF1D51-4B7A-48AE-B4F2-91925EA099B7}">
      <dgm:prSet/>
      <dgm:spPr/>
      <dgm:t>
        <a:bodyPr/>
        <a:lstStyle/>
        <a:p>
          <a:endParaRPr lang="tr-TR"/>
        </a:p>
      </dgm:t>
    </dgm:pt>
    <dgm:pt modelId="{F03972E4-BF54-43C3-9442-EBC4EFEF69D9}" type="sibTrans" cxnId="{78AF1D51-4B7A-48AE-B4F2-91925EA099B7}">
      <dgm:prSet/>
      <dgm:spPr/>
      <dgm:t>
        <a:bodyPr/>
        <a:lstStyle/>
        <a:p>
          <a:endParaRPr lang="tr-TR"/>
        </a:p>
      </dgm:t>
    </dgm:pt>
    <dgm:pt modelId="{6EE0371A-609C-4943-B304-8138BD92A5A9}">
      <dgm:prSet phldrT="[Metin]" custT="1"/>
      <dgm:spPr/>
      <dgm:t>
        <a:bodyPr/>
        <a:lstStyle/>
        <a:p>
          <a:r>
            <a:rPr lang="tr-TR" sz="2000" dirty="0"/>
            <a:t>Pera Güzel Sanatlar Lisesi (Beşiktaş)</a:t>
          </a:r>
        </a:p>
      </dgm:t>
    </dgm:pt>
    <dgm:pt modelId="{947EC9F8-C0FC-4B17-A5F8-47232CAA81E3}" type="parTrans" cxnId="{4DA13EF9-70BA-4AA9-AAE6-FDEA54C5E229}">
      <dgm:prSet/>
      <dgm:spPr/>
      <dgm:t>
        <a:bodyPr/>
        <a:lstStyle/>
        <a:p>
          <a:endParaRPr lang="tr-TR"/>
        </a:p>
      </dgm:t>
    </dgm:pt>
    <dgm:pt modelId="{222DBF76-CFFC-4B6F-9E89-FD2DC8CE4136}" type="sibTrans" cxnId="{4DA13EF9-70BA-4AA9-AAE6-FDEA54C5E229}">
      <dgm:prSet/>
      <dgm:spPr/>
      <dgm:t>
        <a:bodyPr/>
        <a:lstStyle/>
        <a:p>
          <a:endParaRPr lang="tr-TR"/>
        </a:p>
      </dgm:t>
    </dgm:pt>
    <dgm:pt modelId="{B57AC0FF-661B-4891-934B-251E3D753994}">
      <dgm:prSet/>
      <dgm:spPr/>
      <dgm:t>
        <a:bodyPr/>
        <a:lstStyle/>
        <a:p>
          <a:r>
            <a:rPr lang="tr-TR" b="0" i="0" dirty="0"/>
            <a:t>Marmara Üniversitesi Abdulkadir Meragi Güzel Sanatlar Lisesi</a:t>
          </a:r>
          <a:endParaRPr lang="tr-TR" dirty="0"/>
        </a:p>
      </dgm:t>
    </dgm:pt>
    <dgm:pt modelId="{2A1BDB35-5E47-4464-B886-565694B376A3}" type="parTrans" cxnId="{83A56713-238F-4B72-8E66-988B01D19C76}">
      <dgm:prSet/>
      <dgm:spPr/>
      <dgm:t>
        <a:bodyPr/>
        <a:lstStyle/>
        <a:p>
          <a:endParaRPr lang="tr-TR"/>
        </a:p>
      </dgm:t>
    </dgm:pt>
    <dgm:pt modelId="{F09954D7-39A9-4610-8125-D002BC8D8AB3}" type="sibTrans" cxnId="{83A56713-238F-4B72-8E66-988B01D19C76}">
      <dgm:prSet/>
      <dgm:spPr/>
      <dgm:t>
        <a:bodyPr/>
        <a:lstStyle/>
        <a:p>
          <a:endParaRPr lang="tr-TR"/>
        </a:p>
      </dgm:t>
    </dgm:pt>
    <dgm:pt modelId="{C60CD08F-1C34-4CAF-8E6A-039101757486}" type="pres">
      <dgm:prSet presAssocID="{80EEB3E5-017C-4AE2-8FDC-7C4FABE829CC}" presName="compositeShape" presStyleCnt="0">
        <dgm:presLayoutVars>
          <dgm:dir/>
          <dgm:resizeHandles/>
        </dgm:presLayoutVars>
      </dgm:prSet>
      <dgm:spPr/>
    </dgm:pt>
    <dgm:pt modelId="{DCD8169A-41B7-4215-B2D2-DB8DF19866E2}" type="pres">
      <dgm:prSet presAssocID="{80EEB3E5-017C-4AE2-8FDC-7C4FABE829CC}" presName="pyramid" presStyleLbl="node1" presStyleIdx="0" presStyleCnt="1" custLinFactNeighborX="-34047" custLinFactNeighborY="-632"/>
      <dgm:spPr/>
    </dgm:pt>
    <dgm:pt modelId="{49665CC2-D024-4F75-99BF-0995D264297C}" type="pres">
      <dgm:prSet presAssocID="{80EEB3E5-017C-4AE2-8FDC-7C4FABE829CC}" presName="theList" presStyleCnt="0"/>
      <dgm:spPr/>
    </dgm:pt>
    <dgm:pt modelId="{C48290B3-4395-4F9F-A78D-2DADE2DA453B}" type="pres">
      <dgm:prSet presAssocID="{34621334-933E-47BF-A9A0-F7E8C85D48AB}" presName="aNode" presStyleLbl="fgAcc1" presStyleIdx="0" presStyleCnt="5" custScaleX="175622" custScaleY="50080" custLinFactY="283510" custLinFactNeighborX="26644" custLinFactNeighborY="300000">
        <dgm:presLayoutVars>
          <dgm:bulletEnabled val="1"/>
        </dgm:presLayoutVars>
      </dgm:prSet>
      <dgm:spPr/>
    </dgm:pt>
    <dgm:pt modelId="{910BBF15-E685-4667-ABBD-399C82FC5990}" type="pres">
      <dgm:prSet presAssocID="{34621334-933E-47BF-A9A0-F7E8C85D48AB}" presName="aSpace" presStyleCnt="0"/>
      <dgm:spPr/>
    </dgm:pt>
    <dgm:pt modelId="{7797C9CA-9762-49EB-B5AA-C347326AF2AF}" type="pres">
      <dgm:prSet presAssocID="{2AED61D2-5FBB-4397-9DC0-75744AE52D97}" presName="aNode" presStyleLbl="fgAcc1" presStyleIdx="1" presStyleCnt="5" custScaleX="175622" custScaleY="50080" custLinFactY="43727" custLinFactNeighborX="26644" custLinFactNeighborY="100000">
        <dgm:presLayoutVars>
          <dgm:bulletEnabled val="1"/>
        </dgm:presLayoutVars>
      </dgm:prSet>
      <dgm:spPr/>
    </dgm:pt>
    <dgm:pt modelId="{E9F4C83C-5D7C-4199-AA1B-111916E4A59D}" type="pres">
      <dgm:prSet presAssocID="{2AED61D2-5FBB-4397-9DC0-75744AE52D97}" presName="aSpace" presStyleCnt="0"/>
      <dgm:spPr/>
    </dgm:pt>
    <dgm:pt modelId="{BAD39123-D770-40EF-93B8-4E29F7D8AF81}" type="pres">
      <dgm:prSet presAssocID="{E2791B3D-1F2E-4399-A5E7-663A3D7F4ED0}" presName="aNode" presStyleLbl="fgAcc1" presStyleIdx="2" presStyleCnt="5" custScaleX="175622" custScaleY="50080" custLinFactY="53362" custLinFactNeighborX="26644" custLinFactNeighborY="100000">
        <dgm:presLayoutVars>
          <dgm:bulletEnabled val="1"/>
        </dgm:presLayoutVars>
      </dgm:prSet>
      <dgm:spPr/>
    </dgm:pt>
    <dgm:pt modelId="{9D8B7331-E577-47D9-BB6A-B8E486027AAD}" type="pres">
      <dgm:prSet presAssocID="{E2791B3D-1F2E-4399-A5E7-663A3D7F4ED0}" presName="aSpace" presStyleCnt="0"/>
      <dgm:spPr/>
    </dgm:pt>
    <dgm:pt modelId="{214DD21B-67D1-4403-B0B0-BDD0EF2B91B6}" type="pres">
      <dgm:prSet presAssocID="{6EE0371A-609C-4943-B304-8138BD92A5A9}" presName="aNode" presStyleLbl="fgAcc1" presStyleIdx="3" presStyleCnt="5" custScaleX="175622" custScaleY="50080" custLinFactY="55776" custLinFactNeighborX="26644" custLinFactNeighborY="100000">
        <dgm:presLayoutVars>
          <dgm:bulletEnabled val="1"/>
        </dgm:presLayoutVars>
      </dgm:prSet>
      <dgm:spPr/>
    </dgm:pt>
    <dgm:pt modelId="{ED3102C4-1681-44DF-8BDE-B316E4C15FC1}" type="pres">
      <dgm:prSet presAssocID="{6EE0371A-609C-4943-B304-8138BD92A5A9}" presName="aSpace" presStyleCnt="0"/>
      <dgm:spPr/>
    </dgm:pt>
    <dgm:pt modelId="{88DDC26A-2088-43AB-AC1F-6E9292E3C2C2}" type="pres">
      <dgm:prSet presAssocID="{B57AC0FF-661B-4891-934B-251E3D753994}" presName="aNode" presStyleLbl="fgAcc1" presStyleIdx="4" presStyleCnt="5" custScaleX="173431" custScaleY="82860" custLinFactY="-200000" custLinFactNeighborX="27996" custLinFactNeighborY="-267539">
        <dgm:presLayoutVars>
          <dgm:bulletEnabled val="1"/>
        </dgm:presLayoutVars>
      </dgm:prSet>
      <dgm:spPr/>
    </dgm:pt>
    <dgm:pt modelId="{0DFA86CF-3363-45A9-A5C0-13311D1E1BD7}" type="pres">
      <dgm:prSet presAssocID="{B57AC0FF-661B-4891-934B-251E3D753994}" presName="aSpace" presStyleCnt="0"/>
      <dgm:spPr/>
    </dgm:pt>
  </dgm:ptLst>
  <dgm:cxnLst>
    <dgm:cxn modelId="{C602AC0A-846E-4773-8457-724DFC3A68D9}" type="presOf" srcId="{6EE0371A-609C-4943-B304-8138BD92A5A9}" destId="{214DD21B-67D1-4403-B0B0-BDD0EF2B91B6}" srcOrd="0" destOrd="0" presId="urn:microsoft.com/office/officeart/2005/8/layout/pyramid2"/>
    <dgm:cxn modelId="{83A56713-238F-4B72-8E66-988B01D19C76}" srcId="{80EEB3E5-017C-4AE2-8FDC-7C4FABE829CC}" destId="{B57AC0FF-661B-4891-934B-251E3D753994}" srcOrd="4" destOrd="0" parTransId="{2A1BDB35-5E47-4464-B886-565694B376A3}" sibTransId="{F09954D7-39A9-4610-8125-D002BC8D8AB3}"/>
    <dgm:cxn modelId="{7F93D214-64F6-46D9-8C58-E90CF0D25E91}" type="presOf" srcId="{34621334-933E-47BF-A9A0-F7E8C85D48AB}" destId="{C48290B3-4395-4F9F-A78D-2DADE2DA453B}" srcOrd="0" destOrd="0" presId="urn:microsoft.com/office/officeart/2005/8/layout/pyramid2"/>
    <dgm:cxn modelId="{2CE67F1F-20A5-4340-87C1-C5839E7C60D5}" srcId="{80EEB3E5-017C-4AE2-8FDC-7C4FABE829CC}" destId="{2AED61D2-5FBB-4397-9DC0-75744AE52D97}" srcOrd="1" destOrd="0" parTransId="{9A4CE61C-EBFA-4F1D-B4FD-D661D4FF862F}" sibTransId="{36F5603F-5340-4D17-9B52-AEFBADFEED51}"/>
    <dgm:cxn modelId="{5E36DF22-BC8E-4774-B7B4-B1E724298020}" srcId="{80EEB3E5-017C-4AE2-8FDC-7C4FABE829CC}" destId="{34621334-933E-47BF-A9A0-F7E8C85D48AB}" srcOrd="0" destOrd="0" parTransId="{448962F1-A90D-4FFD-AE99-5F98809994B7}" sibTransId="{89580F94-7B59-422C-BB6C-6638E3D03D64}"/>
    <dgm:cxn modelId="{78AF1D51-4B7A-48AE-B4F2-91925EA099B7}" srcId="{80EEB3E5-017C-4AE2-8FDC-7C4FABE829CC}" destId="{E2791B3D-1F2E-4399-A5E7-663A3D7F4ED0}" srcOrd="2" destOrd="0" parTransId="{7ED329E0-0DDB-4791-8391-2E9A8742CC20}" sibTransId="{F03972E4-BF54-43C3-9442-EBC4EFEF69D9}"/>
    <dgm:cxn modelId="{C4A4C79B-2431-4C1A-9656-E4C23E5CB5FD}" type="presOf" srcId="{B57AC0FF-661B-4891-934B-251E3D753994}" destId="{88DDC26A-2088-43AB-AC1F-6E9292E3C2C2}" srcOrd="0" destOrd="0" presId="urn:microsoft.com/office/officeart/2005/8/layout/pyramid2"/>
    <dgm:cxn modelId="{A6D682BE-F625-41F1-BB05-5B8C258B5D22}" type="presOf" srcId="{80EEB3E5-017C-4AE2-8FDC-7C4FABE829CC}" destId="{C60CD08F-1C34-4CAF-8E6A-039101757486}" srcOrd="0" destOrd="0" presId="urn:microsoft.com/office/officeart/2005/8/layout/pyramid2"/>
    <dgm:cxn modelId="{3A61D8C7-3537-4554-ACE2-BD99EB5085BE}" type="presOf" srcId="{E2791B3D-1F2E-4399-A5E7-663A3D7F4ED0}" destId="{BAD39123-D770-40EF-93B8-4E29F7D8AF81}" srcOrd="0" destOrd="0" presId="urn:microsoft.com/office/officeart/2005/8/layout/pyramid2"/>
    <dgm:cxn modelId="{93112BD8-EE6F-4FC6-BBBB-C78C0DFB1C2A}" type="presOf" srcId="{2AED61D2-5FBB-4397-9DC0-75744AE52D97}" destId="{7797C9CA-9762-49EB-B5AA-C347326AF2AF}" srcOrd="0" destOrd="0" presId="urn:microsoft.com/office/officeart/2005/8/layout/pyramid2"/>
    <dgm:cxn modelId="{4DA13EF9-70BA-4AA9-AAE6-FDEA54C5E229}" srcId="{80EEB3E5-017C-4AE2-8FDC-7C4FABE829CC}" destId="{6EE0371A-609C-4943-B304-8138BD92A5A9}" srcOrd="3" destOrd="0" parTransId="{947EC9F8-C0FC-4B17-A5F8-47232CAA81E3}" sibTransId="{222DBF76-CFFC-4B6F-9E89-FD2DC8CE4136}"/>
    <dgm:cxn modelId="{25972285-DA13-4E45-A8B6-51A3A66BB002}" type="presParOf" srcId="{C60CD08F-1C34-4CAF-8E6A-039101757486}" destId="{DCD8169A-41B7-4215-B2D2-DB8DF19866E2}" srcOrd="0" destOrd="0" presId="urn:microsoft.com/office/officeart/2005/8/layout/pyramid2"/>
    <dgm:cxn modelId="{DF6539FB-051A-4858-929D-CA28E535C05D}" type="presParOf" srcId="{C60CD08F-1C34-4CAF-8E6A-039101757486}" destId="{49665CC2-D024-4F75-99BF-0995D264297C}" srcOrd="1" destOrd="0" presId="urn:microsoft.com/office/officeart/2005/8/layout/pyramid2"/>
    <dgm:cxn modelId="{CFBDD6C2-54EF-4EC7-B888-8BF8333EAF5E}" type="presParOf" srcId="{49665CC2-D024-4F75-99BF-0995D264297C}" destId="{C48290B3-4395-4F9F-A78D-2DADE2DA453B}" srcOrd="0" destOrd="0" presId="urn:microsoft.com/office/officeart/2005/8/layout/pyramid2"/>
    <dgm:cxn modelId="{D16C3C14-1943-4ABE-88FA-12164B3B0969}" type="presParOf" srcId="{49665CC2-D024-4F75-99BF-0995D264297C}" destId="{910BBF15-E685-4667-ABBD-399C82FC5990}" srcOrd="1" destOrd="0" presId="urn:microsoft.com/office/officeart/2005/8/layout/pyramid2"/>
    <dgm:cxn modelId="{74CC9095-8388-4D30-BBCF-881C51D21CA8}" type="presParOf" srcId="{49665CC2-D024-4F75-99BF-0995D264297C}" destId="{7797C9CA-9762-49EB-B5AA-C347326AF2AF}" srcOrd="2" destOrd="0" presId="urn:microsoft.com/office/officeart/2005/8/layout/pyramid2"/>
    <dgm:cxn modelId="{2EAFA3C2-EF8C-41B6-806E-16FB99656E04}" type="presParOf" srcId="{49665CC2-D024-4F75-99BF-0995D264297C}" destId="{E9F4C83C-5D7C-4199-AA1B-111916E4A59D}" srcOrd="3" destOrd="0" presId="urn:microsoft.com/office/officeart/2005/8/layout/pyramid2"/>
    <dgm:cxn modelId="{5E09C343-B154-4252-8BEE-68E97CB712C5}" type="presParOf" srcId="{49665CC2-D024-4F75-99BF-0995D264297C}" destId="{BAD39123-D770-40EF-93B8-4E29F7D8AF81}" srcOrd="4" destOrd="0" presId="urn:microsoft.com/office/officeart/2005/8/layout/pyramid2"/>
    <dgm:cxn modelId="{B15FBF84-E71D-41FF-BB53-18AA301AEC9F}" type="presParOf" srcId="{49665CC2-D024-4F75-99BF-0995D264297C}" destId="{9D8B7331-E577-47D9-BB6A-B8E486027AAD}" srcOrd="5" destOrd="0" presId="urn:microsoft.com/office/officeart/2005/8/layout/pyramid2"/>
    <dgm:cxn modelId="{87891E36-87CD-4135-A992-88228DC555D2}" type="presParOf" srcId="{49665CC2-D024-4F75-99BF-0995D264297C}" destId="{214DD21B-67D1-4403-B0B0-BDD0EF2B91B6}" srcOrd="6" destOrd="0" presId="urn:microsoft.com/office/officeart/2005/8/layout/pyramid2"/>
    <dgm:cxn modelId="{56A142FB-E8A6-48F4-88F4-1613BCFC9EAD}" type="presParOf" srcId="{49665CC2-D024-4F75-99BF-0995D264297C}" destId="{ED3102C4-1681-44DF-8BDE-B316E4C15FC1}" srcOrd="7" destOrd="0" presId="urn:microsoft.com/office/officeart/2005/8/layout/pyramid2"/>
    <dgm:cxn modelId="{8CB34A22-36FA-432A-AAD9-B44C51DDF096}" type="presParOf" srcId="{49665CC2-D024-4F75-99BF-0995D264297C}" destId="{88DDC26A-2088-43AB-AC1F-6E9292E3C2C2}" srcOrd="8" destOrd="0" presId="urn:microsoft.com/office/officeart/2005/8/layout/pyramid2"/>
    <dgm:cxn modelId="{FBDD8817-FF40-4B3E-A8C4-F6EEBD87BA1B}" type="presParOf" srcId="{49665CC2-D024-4F75-99BF-0995D264297C}" destId="{0DFA86CF-3363-45A9-A5C0-13311D1E1BD7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29F95D-90C0-4AFA-9AD2-85244EA45754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D8D333FC-32E5-4A98-A922-2058D7345924}">
      <dgm:prSet phldrT="[Metin]"/>
      <dgm:spPr/>
      <dgm:t>
        <a:bodyPr/>
        <a:lstStyle/>
        <a:p>
          <a:r>
            <a:rPr lang="tr-TR" dirty="0"/>
            <a:t>1. Fen Liseleri</a:t>
          </a:r>
        </a:p>
        <a:p>
          <a:r>
            <a:rPr lang="tr-TR" dirty="0"/>
            <a:t>2. Sosyal Bilimler Liseleri</a:t>
          </a:r>
        </a:p>
        <a:p>
          <a:r>
            <a:rPr lang="tr-TR" dirty="0"/>
            <a:t>3. Anadolu Liseleri</a:t>
          </a:r>
        </a:p>
        <a:p>
          <a:r>
            <a:rPr lang="tr-TR" dirty="0"/>
            <a:t>4. Proje İmam Hatip Liseleri</a:t>
          </a:r>
        </a:p>
        <a:p>
          <a:r>
            <a:rPr lang="tr-TR" dirty="0"/>
            <a:t>5. (Bazı) Meslek Liselerinin (Bazı) Bölümleri</a:t>
          </a:r>
        </a:p>
      </dgm:t>
    </dgm:pt>
    <dgm:pt modelId="{F33BD09F-0EEB-4E80-A31A-8E1F7D3F8435}" type="parTrans" cxnId="{45EDFA64-C4FE-4713-8F1F-07226A759CF7}">
      <dgm:prSet/>
      <dgm:spPr/>
      <dgm:t>
        <a:bodyPr/>
        <a:lstStyle/>
        <a:p>
          <a:endParaRPr lang="tr-TR"/>
        </a:p>
      </dgm:t>
    </dgm:pt>
    <dgm:pt modelId="{091A42AA-5C13-4B14-BC7F-42F87013F9AF}" type="sibTrans" cxnId="{45EDFA64-C4FE-4713-8F1F-07226A759CF7}">
      <dgm:prSet/>
      <dgm:spPr/>
      <dgm:t>
        <a:bodyPr/>
        <a:lstStyle/>
        <a:p>
          <a:endParaRPr lang="tr-TR"/>
        </a:p>
      </dgm:t>
    </dgm:pt>
    <dgm:pt modelId="{6B5CA754-92AE-4AB2-999E-121ECD6CCB8B}">
      <dgm:prSet custT="1"/>
      <dgm:spPr/>
      <dgm:t>
        <a:bodyPr/>
        <a:lstStyle/>
        <a:p>
          <a:r>
            <a:rPr lang="tr-TR" sz="5000" dirty="0"/>
            <a:t>Merkezi Sınavla Öğrenci Alan</a:t>
          </a:r>
        </a:p>
      </dgm:t>
    </dgm:pt>
    <dgm:pt modelId="{846DE51D-5BBD-458F-B423-03B0F8CB4601}" type="parTrans" cxnId="{45C82336-C270-480F-A164-9B7F0A078AB3}">
      <dgm:prSet/>
      <dgm:spPr/>
      <dgm:t>
        <a:bodyPr/>
        <a:lstStyle/>
        <a:p>
          <a:endParaRPr lang="tr-TR"/>
        </a:p>
      </dgm:t>
    </dgm:pt>
    <dgm:pt modelId="{070C2B70-D2FE-45BE-8D1C-BE78531C75AF}" type="sibTrans" cxnId="{45C82336-C270-480F-A164-9B7F0A078AB3}">
      <dgm:prSet/>
      <dgm:spPr/>
      <dgm:t>
        <a:bodyPr/>
        <a:lstStyle/>
        <a:p>
          <a:endParaRPr lang="tr-TR"/>
        </a:p>
      </dgm:t>
    </dgm:pt>
    <dgm:pt modelId="{642BF0A6-EA9A-45E4-A302-0DE44B2A4234}" type="pres">
      <dgm:prSet presAssocID="{9F29F95D-90C0-4AFA-9AD2-85244EA45754}" presName="diagram" presStyleCnt="0">
        <dgm:presLayoutVars>
          <dgm:dir/>
          <dgm:animLvl val="lvl"/>
          <dgm:resizeHandles val="exact"/>
        </dgm:presLayoutVars>
      </dgm:prSet>
      <dgm:spPr/>
    </dgm:pt>
    <dgm:pt modelId="{9E7C91A8-8515-478D-A998-9A0412AE716C}" type="pres">
      <dgm:prSet presAssocID="{D8D333FC-32E5-4A98-A922-2058D7345924}" presName="compNode" presStyleCnt="0"/>
      <dgm:spPr/>
    </dgm:pt>
    <dgm:pt modelId="{075E5421-4698-4F3D-ABE3-9851FAF47AF1}" type="pres">
      <dgm:prSet presAssocID="{D8D333FC-32E5-4A98-A922-2058D7345924}" presName="childRect" presStyleLbl="bgAcc1" presStyleIdx="0" presStyleCnt="1" custScaleX="158906" custLinFactNeighborX="-26984" custLinFactNeighborY="1911">
        <dgm:presLayoutVars>
          <dgm:bulletEnabled val="1"/>
        </dgm:presLayoutVars>
      </dgm:prSet>
      <dgm:spPr/>
    </dgm:pt>
    <dgm:pt modelId="{96CD692B-3EE5-4DB8-A209-C8D9B4C1CDF3}" type="pres">
      <dgm:prSet presAssocID="{D8D333FC-32E5-4A98-A922-2058D734592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65905B3-9811-46E4-9337-285FCCDDD060}" type="pres">
      <dgm:prSet presAssocID="{D8D333FC-32E5-4A98-A922-2058D7345924}" presName="parentRect" presStyleLbl="alignNode1" presStyleIdx="0" presStyleCnt="1" custScaleX="158977" custScaleY="134247" custLinFactNeighborX="-25218" custLinFactNeighborY="-16176"/>
      <dgm:spPr/>
    </dgm:pt>
    <dgm:pt modelId="{26E4F754-C49C-4BC8-8DAE-FC3CC5FDAEFE}" type="pres">
      <dgm:prSet presAssocID="{D8D333FC-32E5-4A98-A922-2058D7345924}" presName="adorn" presStyleLbl="fgAccFollow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45C82336-C270-480F-A164-9B7F0A078AB3}" srcId="{D8D333FC-32E5-4A98-A922-2058D7345924}" destId="{6B5CA754-92AE-4AB2-999E-121ECD6CCB8B}" srcOrd="0" destOrd="0" parTransId="{846DE51D-5BBD-458F-B423-03B0F8CB4601}" sibTransId="{070C2B70-D2FE-45BE-8D1C-BE78531C75AF}"/>
    <dgm:cxn modelId="{45EDFA64-C4FE-4713-8F1F-07226A759CF7}" srcId="{9F29F95D-90C0-4AFA-9AD2-85244EA45754}" destId="{D8D333FC-32E5-4A98-A922-2058D7345924}" srcOrd="0" destOrd="0" parTransId="{F33BD09F-0EEB-4E80-A31A-8E1F7D3F8435}" sibTransId="{091A42AA-5C13-4B14-BC7F-42F87013F9AF}"/>
    <dgm:cxn modelId="{27EA8197-C36B-4B28-9FA1-A82B32BCD6A3}" type="presOf" srcId="{9F29F95D-90C0-4AFA-9AD2-85244EA45754}" destId="{642BF0A6-EA9A-45E4-A302-0DE44B2A4234}" srcOrd="0" destOrd="0" presId="urn:microsoft.com/office/officeart/2005/8/layout/bList2"/>
    <dgm:cxn modelId="{75A097AD-F75D-49B9-8B22-A176C2766031}" type="presOf" srcId="{D8D333FC-32E5-4A98-A922-2058D7345924}" destId="{965905B3-9811-46E4-9337-285FCCDDD060}" srcOrd="1" destOrd="0" presId="urn:microsoft.com/office/officeart/2005/8/layout/bList2"/>
    <dgm:cxn modelId="{F2C6D3F9-0B47-4CE1-820A-F39C0A9ADE10}" type="presOf" srcId="{D8D333FC-32E5-4A98-A922-2058D7345924}" destId="{96CD692B-3EE5-4DB8-A209-C8D9B4C1CDF3}" srcOrd="0" destOrd="0" presId="urn:microsoft.com/office/officeart/2005/8/layout/bList2"/>
    <dgm:cxn modelId="{F484DEFD-41A9-489F-9B37-B78607419A1C}" type="presOf" srcId="{6B5CA754-92AE-4AB2-999E-121ECD6CCB8B}" destId="{075E5421-4698-4F3D-ABE3-9851FAF47AF1}" srcOrd="0" destOrd="0" presId="urn:microsoft.com/office/officeart/2005/8/layout/bList2"/>
    <dgm:cxn modelId="{696885A8-48C2-40A7-9C88-26A8565C18A9}" type="presParOf" srcId="{642BF0A6-EA9A-45E4-A302-0DE44B2A4234}" destId="{9E7C91A8-8515-478D-A998-9A0412AE716C}" srcOrd="0" destOrd="0" presId="urn:microsoft.com/office/officeart/2005/8/layout/bList2"/>
    <dgm:cxn modelId="{AAF0BE56-D7FC-40EA-BF3E-86ABE81EF9C5}" type="presParOf" srcId="{9E7C91A8-8515-478D-A998-9A0412AE716C}" destId="{075E5421-4698-4F3D-ABE3-9851FAF47AF1}" srcOrd="0" destOrd="0" presId="urn:microsoft.com/office/officeart/2005/8/layout/bList2"/>
    <dgm:cxn modelId="{20F9D36A-E2B2-48C2-B1B6-439DB2170BB6}" type="presParOf" srcId="{9E7C91A8-8515-478D-A998-9A0412AE716C}" destId="{96CD692B-3EE5-4DB8-A209-C8D9B4C1CDF3}" srcOrd="1" destOrd="0" presId="urn:microsoft.com/office/officeart/2005/8/layout/bList2"/>
    <dgm:cxn modelId="{D00605AE-38E4-472D-B8FD-D3ABB836ABD7}" type="presParOf" srcId="{9E7C91A8-8515-478D-A998-9A0412AE716C}" destId="{965905B3-9811-46E4-9337-285FCCDDD060}" srcOrd="2" destOrd="0" presId="urn:microsoft.com/office/officeart/2005/8/layout/bList2"/>
    <dgm:cxn modelId="{6EA8F65F-8D93-452B-9227-EF9DEF5DDA9D}" type="presParOf" srcId="{9E7C91A8-8515-478D-A998-9A0412AE716C}" destId="{26E4F754-C49C-4BC8-8DAE-FC3CC5FDAEF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29F95D-90C0-4AFA-9AD2-85244EA45754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D8D333FC-32E5-4A98-A922-2058D7345924}">
      <dgm:prSet phldrT="[Metin]" custT="1"/>
      <dgm:spPr/>
      <dgm:t>
        <a:bodyPr/>
        <a:lstStyle/>
        <a:p>
          <a:r>
            <a:rPr lang="tr-TR" sz="1800" dirty="0"/>
            <a:t>1. Anadolu Liseleri</a:t>
          </a:r>
        </a:p>
        <a:p>
          <a:r>
            <a:rPr lang="tr-TR" sz="1800" dirty="0"/>
            <a:t>2. Anadolu İmam Hatip Liseleri</a:t>
          </a:r>
        </a:p>
        <a:p>
          <a:r>
            <a:rPr lang="tr-TR" sz="1800" dirty="0"/>
            <a:t>3. Mesleki Teknik Anadolu Liseleri</a:t>
          </a:r>
        </a:p>
        <a:p>
          <a:r>
            <a:rPr lang="tr-TR" sz="1800" dirty="0"/>
            <a:t>4. Çok Programlı Liseler</a:t>
          </a:r>
        </a:p>
      </dgm:t>
    </dgm:pt>
    <dgm:pt modelId="{F33BD09F-0EEB-4E80-A31A-8E1F7D3F8435}" type="parTrans" cxnId="{45EDFA64-C4FE-4713-8F1F-07226A759CF7}">
      <dgm:prSet/>
      <dgm:spPr/>
      <dgm:t>
        <a:bodyPr/>
        <a:lstStyle/>
        <a:p>
          <a:endParaRPr lang="tr-TR"/>
        </a:p>
      </dgm:t>
    </dgm:pt>
    <dgm:pt modelId="{091A42AA-5C13-4B14-BC7F-42F87013F9AF}" type="sibTrans" cxnId="{45EDFA64-C4FE-4713-8F1F-07226A759CF7}">
      <dgm:prSet/>
      <dgm:spPr/>
      <dgm:t>
        <a:bodyPr/>
        <a:lstStyle/>
        <a:p>
          <a:endParaRPr lang="tr-TR"/>
        </a:p>
      </dgm:t>
    </dgm:pt>
    <dgm:pt modelId="{6B5CA754-92AE-4AB2-999E-121ECD6CCB8B}">
      <dgm:prSet custT="1"/>
      <dgm:spPr/>
      <dgm:t>
        <a:bodyPr/>
        <a:lstStyle/>
        <a:p>
          <a:r>
            <a:rPr lang="tr-TR" sz="5000" dirty="0"/>
            <a:t>Adrese Dayalı Öğrenci Alan</a:t>
          </a:r>
        </a:p>
      </dgm:t>
    </dgm:pt>
    <dgm:pt modelId="{846DE51D-5BBD-458F-B423-03B0F8CB4601}" type="parTrans" cxnId="{45C82336-C270-480F-A164-9B7F0A078AB3}">
      <dgm:prSet/>
      <dgm:spPr/>
      <dgm:t>
        <a:bodyPr/>
        <a:lstStyle/>
        <a:p>
          <a:endParaRPr lang="tr-TR"/>
        </a:p>
      </dgm:t>
    </dgm:pt>
    <dgm:pt modelId="{070C2B70-D2FE-45BE-8D1C-BE78531C75AF}" type="sibTrans" cxnId="{45C82336-C270-480F-A164-9B7F0A078AB3}">
      <dgm:prSet/>
      <dgm:spPr/>
      <dgm:t>
        <a:bodyPr/>
        <a:lstStyle/>
        <a:p>
          <a:endParaRPr lang="tr-TR"/>
        </a:p>
      </dgm:t>
    </dgm:pt>
    <dgm:pt modelId="{642BF0A6-EA9A-45E4-A302-0DE44B2A4234}" type="pres">
      <dgm:prSet presAssocID="{9F29F95D-90C0-4AFA-9AD2-85244EA45754}" presName="diagram" presStyleCnt="0">
        <dgm:presLayoutVars>
          <dgm:dir/>
          <dgm:animLvl val="lvl"/>
          <dgm:resizeHandles val="exact"/>
        </dgm:presLayoutVars>
      </dgm:prSet>
      <dgm:spPr/>
    </dgm:pt>
    <dgm:pt modelId="{9E7C91A8-8515-478D-A998-9A0412AE716C}" type="pres">
      <dgm:prSet presAssocID="{D8D333FC-32E5-4A98-A922-2058D7345924}" presName="compNode" presStyleCnt="0"/>
      <dgm:spPr/>
    </dgm:pt>
    <dgm:pt modelId="{075E5421-4698-4F3D-ABE3-9851FAF47AF1}" type="pres">
      <dgm:prSet presAssocID="{D8D333FC-32E5-4A98-A922-2058D7345924}" presName="childRect" presStyleLbl="bgAcc1" presStyleIdx="0" presStyleCnt="1" custScaleX="158906" custLinFactNeighborX="-26984" custLinFactNeighborY="1911">
        <dgm:presLayoutVars>
          <dgm:bulletEnabled val="1"/>
        </dgm:presLayoutVars>
      </dgm:prSet>
      <dgm:spPr/>
    </dgm:pt>
    <dgm:pt modelId="{96CD692B-3EE5-4DB8-A209-C8D9B4C1CDF3}" type="pres">
      <dgm:prSet presAssocID="{D8D333FC-32E5-4A98-A922-2058D734592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65905B3-9811-46E4-9337-285FCCDDD060}" type="pres">
      <dgm:prSet presAssocID="{D8D333FC-32E5-4A98-A922-2058D7345924}" presName="parentRect" presStyleLbl="alignNode1" presStyleIdx="0" presStyleCnt="1" custScaleX="158977" custScaleY="134247" custLinFactNeighborX="-25218" custLinFactNeighborY="-16176"/>
      <dgm:spPr/>
    </dgm:pt>
    <dgm:pt modelId="{26E4F754-C49C-4BC8-8DAE-FC3CC5FDAEFE}" type="pres">
      <dgm:prSet presAssocID="{D8D333FC-32E5-4A98-A922-2058D7345924}" presName="adorn" presStyleLbl="fgAccFollow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45C82336-C270-480F-A164-9B7F0A078AB3}" srcId="{D8D333FC-32E5-4A98-A922-2058D7345924}" destId="{6B5CA754-92AE-4AB2-999E-121ECD6CCB8B}" srcOrd="0" destOrd="0" parTransId="{846DE51D-5BBD-458F-B423-03B0F8CB4601}" sibTransId="{070C2B70-D2FE-45BE-8D1C-BE78531C75AF}"/>
    <dgm:cxn modelId="{45EDFA64-C4FE-4713-8F1F-07226A759CF7}" srcId="{9F29F95D-90C0-4AFA-9AD2-85244EA45754}" destId="{D8D333FC-32E5-4A98-A922-2058D7345924}" srcOrd="0" destOrd="0" parTransId="{F33BD09F-0EEB-4E80-A31A-8E1F7D3F8435}" sibTransId="{091A42AA-5C13-4B14-BC7F-42F87013F9AF}"/>
    <dgm:cxn modelId="{22D7CE4C-DCC2-4DCB-8F5A-36E76D10E5E8}" type="presOf" srcId="{D8D333FC-32E5-4A98-A922-2058D7345924}" destId="{965905B3-9811-46E4-9337-285FCCDDD060}" srcOrd="1" destOrd="0" presId="urn:microsoft.com/office/officeart/2005/8/layout/bList2"/>
    <dgm:cxn modelId="{29E12959-F23B-4AEF-858E-5C726A7AF465}" type="presOf" srcId="{6B5CA754-92AE-4AB2-999E-121ECD6CCB8B}" destId="{075E5421-4698-4F3D-ABE3-9851FAF47AF1}" srcOrd="0" destOrd="0" presId="urn:microsoft.com/office/officeart/2005/8/layout/bList2"/>
    <dgm:cxn modelId="{9BB38294-D12F-45D1-A4A9-062AA6C2D3C3}" type="presOf" srcId="{9F29F95D-90C0-4AFA-9AD2-85244EA45754}" destId="{642BF0A6-EA9A-45E4-A302-0DE44B2A4234}" srcOrd="0" destOrd="0" presId="urn:microsoft.com/office/officeart/2005/8/layout/bList2"/>
    <dgm:cxn modelId="{1666C2BA-9414-4B78-9044-5A49AB0737A1}" type="presOf" srcId="{D8D333FC-32E5-4A98-A922-2058D7345924}" destId="{96CD692B-3EE5-4DB8-A209-C8D9B4C1CDF3}" srcOrd="0" destOrd="0" presId="urn:microsoft.com/office/officeart/2005/8/layout/bList2"/>
    <dgm:cxn modelId="{9382EEEF-6790-4700-962B-A1FB7C14533C}" type="presParOf" srcId="{642BF0A6-EA9A-45E4-A302-0DE44B2A4234}" destId="{9E7C91A8-8515-478D-A998-9A0412AE716C}" srcOrd="0" destOrd="0" presId="urn:microsoft.com/office/officeart/2005/8/layout/bList2"/>
    <dgm:cxn modelId="{2B7D74C1-7240-46FD-B623-5BCB78300D03}" type="presParOf" srcId="{9E7C91A8-8515-478D-A998-9A0412AE716C}" destId="{075E5421-4698-4F3D-ABE3-9851FAF47AF1}" srcOrd="0" destOrd="0" presId="urn:microsoft.com/office/officeart/2005/8/layout/bList2"/>
    <dgm:cxn modelId="{A9EC28B3-AC34-4F45-A3D5-CEE00EC266BE}" type="presParOf" srcId="{9E7C91A8-8515-478D-A998-9A0412AE716C}" destId="{96CD692B-3EE5-4DB8-A209-C8D9B4C1CDF3}" srcOrd="1" destOrd="0" presId="urn:microsoft.com/office/officeart/2005/8/layout/bList2"/>
    <dgm:cxn modelId="{BF70C7BD-C876-4819-B7EA-F2AD5E4B58B1}" type="presParOf" srcId="{9E7C91A8-8515-478D-A998-9A0412AE716C}" destId="{965905B3-9811-46E4-9337-285FCCDDD060}" srcOrd="2" destOrd="0" presId="urn:microsoft.com/office/officeart/2005/8/layout/bList2"/>
    <dgm:cxn modelId="{46DE2914-5B40-41B7-AEAA-129CE2BB8FFE}" type="presParOf" srcId="{9E7C91A8-8515-478D-A998-9A0412AE716C}" destId="{26E4F754-C49C-4BC8-8DAE-FC3CC5FDAEF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29F95D-90C0-4AFA-9AD2-85244EA45754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D8D333FC-32E5-4A98-A922-2058D7345924}">
      <dgm:prSet phldrT="[Metin]" custT="1"/>
      <dgm:spPr/>
      <dgm:t>
        <a:bodyPr/>
        <a:lstStyle/>
        <a:p>
          <a:r>
            <a:rPr lang="tr-TR" sz="1800" dirty="0"/>
            <a:t>1. Spor Liseleri</a:t>
          </a:r>
        </a:p>
        <a:p>
          <a:r>
            <a:rPr lang="tr-TR" sz="1800" dirty="0"/>
            <a:t>2. Güzel Sanatlar Liseleri</a:t>
          </a:r>
        </a:p>
      </dgm:t>
    </dgm:pt>
    <dgm:pt modelId="{F33BD09F-0EEB-4E80-A31A-8E1F7D3F8435}" type="parTrans" cxnId="{45EDFA64-C4FE-4713-8F1F-07226A759CF7}">
      <dgm:prSet/>
      <dgm:spPr/>
      <dgm:t>
        <a:bodyPr/>
        <a:lstStyle/>
        <a:p>
          <a:endParaRPr lang="tr-TR"/>
        </a:p>
      </dgm:t>
    </dgm:pt>
    <dgm:pt modelId="{091A42AA-5C13-4B14-BC7F-42F87013F9AF}" type="sibTrans" cxnId="{45EDFA64-C4FE-4713-8F1F-07226A759CF7}">
      <dgm:prSet/>
      <dgm:spPr/>
      <dgm:t>
        <a:bodyPr/>
        <a:lstStyle/>
        <a:p>
          <a:endParaRPr lang="tr-TR"/>
        </a:p>
      </dgm:t>
    </dgm:pt>
    <dgm:pt modelId="{6B5CA754-92AE-4AB2-999E-121ECD6CCB8B}">
      <dgm:prSet custT="1"/>
      <dgm:spPr/>
      <dgm:t>
        <a:bodyPr/>
        <a:lstStyle/>
        <a:p>
          <a:r>
            <a:rPr lang="tr-TR" sz="5000" dirty="0"/>
            <a:t>Özel Yetenek Sınavıyla Öğrenci Alan</a:t>
          </a:r>
        </a:p>
      </dgm:t>
    </dgm:pt>
    <dgm:pt modelId="{846DE51D-5BBD-458F-B423-03B0F8CB4601}" type="parTrans" cxnId="{45C82336-C270-480F-A164-9B7F0A078AB3}">
      <dgm:prSet/>
      <dgm:spPr/>
      <dgm:t>
        <a:bodyPr/>
        <a:lstStyle/>
        <a:p>
          <a:endParaRPr lang="tr-TR"/>
        </a:p>
      </dgm:t>
    </dgm:pt>
    <dgm:pt modelId="{070C2B70-D2FE-45BE-8D1C-BE78531C75AF}" type="sibTrans" cxnId="{45C82336-C270-480F-A164-9B7F0A078AB3}">
      <dgm:prSet/>
      <dgm:spPr/>
      <dgm:t>
        <a:bodyPr/>
        <a:lstStyle/>
        <a:p>
          <a:endParaRPr lang="tr-TR"/>
        </a:p>
      </dgm:t>
    </dgm:pt>
    <dgm:pt modelId="{642BF0A6-EA9A-45E4-A302-0DE44B2A4234}" type="pres">
      <dgm:prSet presAssocID="{9F29F95D-90C0-4AFA-9AD2-85244EA45754}" presName="diagram" presStyleCnt="0">
        <dgm:presLayoutVars>
          <dgm:dir/>
          <dgm:animLvl val="lvl"/>
          <dgm:resizeHandles val="exact"/>
        </dgm:presLayoutVars>
      </dgm:prSet>
      <dgm:spPr/>
    </dgm:pt>
    <dgm:pt modelId="{9E7C91A8-8515-478D-A998-9A0412AE716C}" type="pres">
      <dgm:prSet presAssocID="{D8D333FC-32E5-4A98-A922-2058D7345924}" presName="compNode" presStyleCnt="0"/>
      <dgm:spPr/>
    </dgm:pt>
    <dgm:pt modelId="{075E5421-4698-4F3D-ABE3-9851FAF47AF1}" type="pres">
      <dgm:prSet presAssocID="{D8D333FC-32E5-4A98-A922-2058D7345924}" presName="childRect" presStyleLbl="bgAcc1" presStyleIdx="0" presStyleCnt="1" custScaleX="158906" custLinFactNeighborX="-26984" custLinFactNeighborY="1911">
        <dgm:presLayoutVars>
          <dgm:bulletEnabled val="1"/>
        </dgm:presLayoutVars>
      </dgm:prSet>
      <dgm:spPr/>
    </dgm:pt>
    <dgm:pt modelId="{96CD692B-3EE5-4DB8-A209-C8D9B4C1CDF3}" type="pres">
      <dgm:prSet presAssocID="{D8D333FC-32E5-4A98-A922-2058D734592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65905B3-9811-46E4-9337-285FCCDDD060}" type="pres">
      <dgm:prSet presAssocID="{D8D333FC-32E5-4A98-A922-2058D7345924}" presName="parentRect" presStyleLbl="alignNode1" presStyleIdx="0" presStyleCnt="1" custScaleX="158977" custScaleY="134247" custLinFactNeighborX="-25218" custLinFactNeighborY="-16176"/>
      <dgm:spPr/>
    </dgm:pt>
    <dgm:pt modelId="{26E4F754-C49C-4BC8-8DAE-FC3CC5FDAEFE}" type="pres">
      <dgm:prSet presAssocID="{D8D333FC-32E5-4A98-A922-2058D7345924}" presName="adorn" presStyleLbl="fgAccFollow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03B6CA30-FED9-4C5F-8D56-CE63C83BAB3C}" type="presOf" srcId="{D8D333FC-32E5-4A98-A922-2058D7345924}" destId="{96CD692B-3EE5-4DB8-A209-C8D9B4C1CDF3}" srcOrd="0" destOrd="0" presId="urn:microsoft.com/office/officeart/2005/8/layout/bList2"/>
    <dgm:cxn modelId="{45C82336-C270-480F-A164-9B7F0A078AB3}" srcId="{D8D333FC-32E5-4A98-A922-2058D7345924}" destId="{6B5CA754-92AE-4AB2-999E-121ECD6CCB8B}" srcOrd="0" destOrd="0" parTransId="{846DE51D-5BBD-458F-B423-03B0F8CB4601}" sibTransId="{070C2B70-D2FE-45BE-8D1C-BE78531C75AF}"/>
    <dgm:cxn modelId="{45EDFA64-C4FE-4713-8F1F-07226A759CF7}" srcId="{9F29F95D-90C0-4AFA-9AD2-85244EA45754}" destId="{D8D333FC-32E5-4A98-A922-2058D7345924}" srcOrd="0" destOrd="0" parTransId="{F33BD09F-0EEB-4E80-A31A-8E1F7D3F8435}" sibTransId="{091A42AA-5C13-4B14-BC7F-42F87013F9AF}"/>
    <dgm:cxn modelId="{E490DB46-FAE4-4E34-8E93-4214DA80B71C}" type="presOf" srcId="{9F29F95D-90C0-4AFA-9AD2-85244EA45754}" destId="{642BF0A6-EA9A-45E4-A302-0DE44B2A4234}" srcOrd="0" destOrd="0" presId="urn:microsoft.com/office/officeart/2005/8/layout/bList2"/>
    <dgm:cxn modelId="{D0D351DC-B87D-4A46-9EA9-4B147B691AD0}" type="presOf" srcId="{6B5CA754-92AE-4AB2-999E-121ECD6CCB8B}" destId="{075E5421-4698-4F3D-ABE3-9851FAF47AF1}" srcOrd="0" destOrd="0" presId="urn:microsoft.com/office/officeart/2005/8/layout/bList2"/>
    <dgm:cxn modelId="{56027ADD-AD31-49EA-8A74-71AF4D9CBB46}" type="presOf" srcId="{D8D333FC-32E5-4A98-A922-2058D7345924}" destId="{965905B3-9811-46E4-9337-285FCCDDD060}" srcOrd="1" destOrd="0" presId="urn:microsoft.com/office/officeart/2005/8/layout/bList2"/>
    <dgm:cxn modelId="{20A5ED6D-DA6D-4696-BEA2-FCA6F862FB0B}" type="presParOf" srcId="{642BF0A6-EA9A-45E4-A302-0DE44B2A4234}" destId="{9E7C91A8-8515-478D-A998-9A0412AE716C}" srcOrd="0" destOrd="0" presId="urn:microsoft.com/office/officeart/2005/8/layout/bList2"/>
    <dgm:cxn modelId="{A1A88CE5-1C28-42CC-84EE-207BDA1169DE}" type="presParOf" srcId="{9E7C91A8-8515-478D-A998-9A0412AE716C}" destId="{075E5421-4698-4F3D-ABE3-9851FAF47AF1}" srcOrd="0" destOrd="0" presId="urn:microsoft.com/office/officeart/2005/8/layout/bList2"/>
    <dgm:cxn modelId="{F789A908-DDBF-4BC8-BC19-34E3972B9433}" type="presParOf" srcId="{9E7C91A8-8515-478D-A998-9A0412AE716C}" destId="{96CD692B-3EE5-4DB8-A209-C8D9B4C1CDF3}" srcOrd="1" destOrd="0" presId="urn:microsoft.com/office/officeart/2005/8/layout/bList2"/>
    <dgm:cxn modelId="{A01D9B73-3B46-4E73-9BC4-A27721F2C0E0}" type="presParOf" srcId="{9E7C91A8-8515-478D-A998-9A0412AE716C}" destId="{965905B3-9811-46E4-9337-285FCCDDD060}" srcOrd="2" destOrd="0" presId="urn:microsoft.com/office/officeart/2005/8/layout/bList2"/>
    <dgm:cxn modelId="{6DF35226-BF86-4EBB-8450-15D2D68BF205}" type="presParOf" srcId="{9E7C91A8-8515-478D-A998-9A0412AE716C}" destId="{26E4F754-C49C-4BC8-8DAE-FC3CC5FDAEF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EEB3E5-017C-4AE2-8FDC-7C4FABE829C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4621334-933E-47BF-A9A0-F7E8C85D48AB}">
      <dgm:prSet phldrT="[Metin]" custT="1"/>
      <dgm:spPr/>
      <dgm:t>
        <a:bodyPr/>
        <a:lstStyle/>
        <a:p>
          <a:r>
            <a:rPr lang="tr-TR" sz="2000" dirty="0"/>
            <a:t>Kartal Yüksel-İlhan Alanyalı Fen Lisesi- 2,5</a:t>
          </a:r>
        </a:p>
      </dgm:t>
    </dgm:pt>
    <dgm:pt modelId="{448962F1-A90D-4FFD-AE99-5F98809994B7}" type="parTrans" cxnId="{5E36DF22-BC8E-4774-B7B4-B1E724298020}">
      <dgm:prSet/>
      <dgm:spPr/>
      <dgm:t>
        <a:bodyPr/>
        <a:lstStyle/>
        <a:p>
          <a:endParaRPr lang="tr-TR"/>
        </a:p>
      </dgm:t>
    </dgm:pt>
    <dgm:pt modelId="{89580F94-7B59-422C-BB6C-6638E3D03D64}" type="sibTrans" cxnId="{5E36DF22-BC8E-4774-B7B4-B1E724298020}">
      <dgm:prSet/>
      <dgm:spPr/>
      <dgm:t>
        <a:bodyPr/>
        <a:lstStyle/>
        <a:p>
          <a:endParaRPr lang="tr-TR"/>
        </a:p>
      </dgm:t>
    </dgm:pt>
    <dgm:pt modelId="{6731690E-CDEF-488E-AA0C-B96FC1C4D216}">
      <dgm:prSet phldrT="[Metin]" custT="1"/>
      <dgm:spPr/>
      <dgm:t>
        <a:bodyPr/>
        <a:lstStyle/>
        <a:p>
          <a:r>
            <a:rPr lang="tr-TR" sz="2000" dirty="0"/>
            <a:t>Gönüllü Hizmet Vakfı Mustafa Saffet Fen Lisesi- 3,29</a:t>
          </a:r>
        </a:p>
      </dgm:t>
    </dgm:pt>
    <dgm:pt modelId="{FD1EFA15-71C4-48D0-B10A-BDA60ED4D303}" type="parTrans" cxnId="{C271E3D6-1EB3-442E-B32C-46219557A286}">
      <dgm:prSet/>
      <dgm:spPr/>
      <dgm:t>
        <a:bodyPr/>
        <a:lstStyle/>
        <a:p>
          <a:endParaRPr lang="tr-TR"/>
        </a:p>
      </dgm:t>
    </dgm:pt>
    <dgm:pt modelId="{0DA34E55-0B7E-48A3-937D-449783A3156F}" type="sibTrans" cxnId="{C271E3D6-1EB3-442E-B32C-46219557A286}">
      <dgm:prSet/>
      <dgm:spPr/>
      <dgm:t>
        <a:bodyPr/>
        <a:lstStyle/>
        <a:p>
          <a:endParaRPr lang="tr-TR"/>
        </a:p>
      </dgm:t>
    </dgm:pt>
    <dgm:pt modelId="{F01EBF84-E63C-49A0-82A5-F11B98F0EEFF}">
      <dgm:prSet phldrT="[Metin]" custT="1"/>
      <dgm:spPr/>
      <dgm:t>
        <a:bodyPr/>
        <a:lstStyle/>
        <a:p>
          <a:r>
            <a:rPr lang="tr-TR" sz="2000" dirty="0"/>
            <a:t>Şehit İlhan Varank Fen Lisesi (Maltepe)-2,64</a:t>
          </a:r>
        </a:p>
      </dgm:t>
    </dgm:pt>
    <dgm:pt modelId="{02E1881D-EEA8-4140-AA20-0B38B778DB79}" type="parTrans" cxnId="{B52056C8-F66D-4622-8E17-A3D29A6BCF74}">
      <dgm:prSet/>
      <dgm:spPr/>
      <dgm:t>
        <a:bodyPr/>
        <a:lstStyle/>
        <a:p>
          <a:endParaRPr lang="tr-TR"/>
        </a:p>
      </dgm:t>
    </dgm:pt>
    <dgm:pt modelId="{1E0E5CEE-6555-4AA6-90CE-75748D5E852A}" type="sibTrans" cxnId="{B52056C8-F66D-4622-8E17-A3D29A6BCF74}">
      <dgm:prSet/>
      <dgm:spPr/>
      <dgm:t>
        <a:bodyPr/>
        <a:lstStyle/>
        <a:p>
          <a:endParaRPr lang="tr-TR"/>
        </a:p>
      </dgm:t>
    </dgm:pt>
    <dgm:pt modelId="{FB544008-DE85-4A9F-AC98-67D1A7B6655C}">
      <dgm:prSet phldrT="[Metin]" custT="1"/>
      <dgm:spPr/>
      <dgm:t>
        <a:bodyPr/>
        <a:lstStyle/>
        <a:p>
          <a:r>
            <a:rPr lang="tr-TR" sz="2000" dirty="0"/>
            <a:t>Çayırova</a:t>
          </a:r>
          <a:r>
            <a:rPr lang="tr-TR" sz="2000" baseline="0" dirty="0"/>
            <a:t> 15 Temmuz Şehitler Fen Lisesi- 4,96</a:t>
          </a:r>
          <a:endParaRPr lang="tr-TR" sz="2000" dirty="0"/>
        </a:p>
      </dgm:t>
    </dgm:pt>
    <dgm:pt modelId="{629449BF-3CBD-4439-92A6-5023AE7E0EB4}" type="parTrans" cxnId="{4CCF5BBE-4810-40AA-BAD8-E95434C7013D}">
      <dgm:prSet/>
      <dgm:spPr/>
      <dgm:t>
        <a:bodyPr/>
        <a:lstStyle/>
        <a:p>
          <a:endParaRPr lang="tr-TR"/>
        </a:p>
      </dgm:t>
    </dgm:pt>
    <dgm:pt modelId="{27D6B604-DF14-4BA5-A58C-D81C7877F703}" type="sibTrans" cxnId="{4CCF5BBE-4810-40AA-BAD8-E95434C7013D}">
      <dgm:prSet/>
      <dgm:spPr/>
      <dgm:t>
        <a:bodyPr/>
        <a:lstStyle/>
        <a:p>
          <a:endParaRPr lang="tr-TR"/>
        </a:p>
      </dgm:t>
    </dgm:pt>
    <dgm:pt modelId="{A15F03CC-C4A8-48E4-81ED-FC7BDA6A2E98}">
      <dgm:prSet phldrT="[Metin]" custT="1"/>
      <dgm:spPr/>
      <dgm:t>
        <a:bodyPr/>
        <a:lstStyle/>
        <a:p>
          <a:r>
            <a:rPr lang="tr-TR" sz="2000" dirty="0"/>
            <a:t>Dr. Vasıf Topçu Fen Lisesi (Şile)- 8,91</a:t>
          </a:r>
        </a:p>
      </dgm:t>
    </dgm:pt>
    <dgm:pt modelId="{B553A261-F930-4F08-9BD3-D6BB14B366E5}" type="parTrans" cxnId="{8283C3FA-AAF3-4743-B77D-CBDA93CD38B5}">
      <dgm:prSet/>
      <dgm:spPr/>
      <dgm:t>
        <a:bodyPr/>
        <a:lstStyle/>
        <a:p>
          <a:endParaRPr lang="tr-TR"/>
        </a:p>
      </dgm:t>
    </dgm:pt>
    <dgm:pt modelId="{654F8389-ACE4-4091-B8D1-845AED1FAC75}" type="sibTrans" cxnId="{8283C3FA-AAF3-4743-B77D-CBDA93CD38B5}">
      <dgm:prSet/>
      <dgm:spPr/>
      <dgm:t>
        <a:bodyPr/>
        <a:lstStyle/>
        <a:p>
          <a:endParaRPr lang="tr-TR"/>
        </a:p>
      </dgm:t>
    </dgm:pt>
    <dgm:pt modelId="{C60CD08F-1C34-4CAF-8E6A-039101757486}" type="pres">
      <dgm:prSet presAssocID="{80EEB3E5-017C-4AE2-8FDC-7C4FABE829CC}" presName="compositeShape" presStyleCnt="0">
        <dgm:presLayoutVars>
          <dgm:dir/>
          <dgm:resizeHandles/>
        </dgm:presLayoutVars>
      </dgm:prSet>
      <dgm:spPr/>
    </dgm:pt>
    <dgm:pt modelId="{DCD8169A-41B7-4215-B2D2-DB8DF19866E2}" type="pres">
      <dgm:prSet presAssocID="{80EEB3E5-017C-4AE2-8FDC-7C4FABE829CC}" presName="pyramid" presStyleLbl="node1" presStyleIdx="0" presStyleCnt="1" custLinFactNeighborX="-34047" custLinFactNeighborY="-632"/>
      <dgm:spPr/>
    </dgm:pt>
    <dgm:pt modelId="{49665CC2-D024-4F75-99BF-0995D264297C}" type="pres">
      <dgm:prSet presAssocID="{80EEB3E5-017C-4AE2-8FDC-7C4FABE829CC}" presName="theList" presStyleCnt="0"/>
      <dgm:spPr/>
    </dgm:pt>
    <dgm:pt modelId="{C48290B3-4395-4F9F-A78D-2DADE2DA453B}" type="pres">
      <dgm:prSet presAssocID="{34621334-933E-47BF-A9A0-F7E8C85D48AB}" presName="aNode" presStyleLbl="fgAcc1" presStyleIdx="0" presStyleCnt="5" custScaleX="186110" custLinFactY="26286" custLinFactNeighborX="23303" custLinFactNeighborY="100000">
        <dgm:presLayoutVars>
          <dgm:bulletEnabled val="1"/>
        </dgm:presLayoutVars>
      </dgm:prSet>
      <dgm:spPr/>
    </dgm:pt>
    <dgm:pt modelId="{910BBF15-E685-4667-ABBD-399C82FC5990}" type="pres">
      <dgm:prSet presAssocID="{34621334-933E-47BF-A9A0-F7E8C85D48AB}" presName="aSpace" presStyleCnt="0"/>
      <dgm:spPr/>
    </dgm:pt>
    <dgm:pt modelId="{501FE1B2-16D3-455D-B6FF-09EDCD8EA720}" type="pres">
      <dgm:prSet presAssocID="{6731690E-CDEF-488E-AA0C-B96FC1C4D216}" presName="aNode" presStyleLbl="fgAcc1" presStyleIdx="1" presStyleCnt="5" custScaleX="185761" custLinFactY="-160608" custLinFactNeighborX="22878" custLinFactNeighborY="-200000">
        <dgm:presLayoutVars>
          <dgm:bulletEnabled val="1"/>
        </dgm:presLayoutVars>
      </dgm:prSet>
      <dgm:spPr/>
    </dgm:pt>
    <dgm:pt modelId="{5461E3D3-1861-42E5-9A9C-071700702DF9}" type="pres">
      <dgm:prSet presAssocID="{6731690E-CDEF-488E-AA0C-B96FC1C4D216}" presName="aSpace" presStyleCnt="0"/>
      <dgm:spPr/>
    </dgm:pt>
    <dgm:pt modelId="{86B7DFB1-321F-4C16-8791-AFBB7B7BE4E8}" type="pres">
      <dgm:prSet presAssocID="{F01EBF84-E63C-49A0-82A5-F11B98F0EEFF}" presName="aNode" presStyleLbl="fgAcc1" presStyleIdx="2" presStyleCnt="5" custScaleX="185761" custLinFactY="-61819" custLinFactNeighborX="24545" custLinFactNeighborY="-100000">
        <dgm:presLayoutVars>
          <dgm:bulletEnabled val="1"/>
        </dgm:presLayoutVars>
      </dgm:prSet>
      <dgm:spPr/>
    </dgm:pt>
    <dgm:pt modelId="{868355AF-D029-427B-9CA2-20150867F1C1}" type="pres">
      <dgm:prSet presAssocID="{F01EBF84-E63C-49A0-82A5-F11B98F0EEFF}" presName="aSpace" presStyleCnt="0"/>
      <dgm:spPr/>
    </dgm:pt>
    <dgm:pt modelId="{DDE4924F-8F06-4721-9F3E-075B49FECF33}" type="pres">
      <dgm:prSet presAssocID="{FB544008-DE85-4A9F-AC98-67D1A7B6655C}" presName="aNode" presStyleLbl="fgAcc1" presStyleIdx="3" presStyleCnt="5" custScaleX="185761" custLinFactY="-62425" custLinFactNeighborX="24545" custLinFactNeighborY="-100000">
        <dgm:presLayoutVars>
          <dgm:bulletEnabled val="1"/>
        </dgm:presLayoutVars>
      </dgm:prSet>
      <dgm:spPr/>
    </dgm:pt>
    <dgm:pt modelId="{157643CB-E49C-4037-AAA8-89CA92E5AB2D}" type="pres">
      <dgm:prSet presAssocID="{FB544008-DE85-4A9F-AC98-67D1A7B6655C}" presName="aSpace" presStyleCnt="0"/>
      <dgm:spPr/>
    </dgm:pt>
    <dgm:pt modelId="{4EC9C036-DE74-457B-BA69-80AB39BA913B}" type="pres">
      <dgm:prSet presAssocID="{A15F03CC-C4A8-48E4-81ED-FC7BDA6A2E98}" presName="aNode" presStyleLbl="fgAcc1" presStyleIdx="4" presStyleCnt="5" custScaleX="185761" custLinFactY="-63030" custLinFactNeighborX="24545" custLinFactNeighborY="-100000">
        <dgm:presLayoutVars>
          <dgm:bulletEnabled val="1"/>
        </dgm:presLayoutVars>
      </dgm:prSet>
      <dgm:spPr/>
    </dgm:pt>
    <dgm:pt modelId="{0B76B51D-335C-4A8A-86CD-9DA4CEB98B2E}" type="pres">
      <dgm:prSet presAssocID="{A15F03CC-C4A8-48E4-81ED-FC7BDA6A2E98}" presName="aSpace" presStyleCnt="0"/>
      <dgm:spPr/>
    </dgm:pt>
  </dgm:ptLst>
  <dgm:cxnLst>
    <dgm:cxn modelId="{F270ED06-B7F1-4AC2-8274-8CF87E86B336}" type="presOf" srcId="{FB544008-DE85-4A9F-AC98-67D1A7B6655C}" destId="{DDE4924F-8F06-4721-9F3E-075B49FECF33}" srcOrd="0" destOrd="0" presId="urn:microsoft.com/office/officeart/2005/8/layout/pyramid2"/>
    <dgm:cxn modelId="{D60ED11F-3A22-4733-859E-B0FAA1515C57}" type="presOf" srcId="{A15F03CC-C4A8-48E4-81ED-FC7BDA6A2E98}" destId="{4EC9C036-DE74-457B-BA69-80AB39BA913B}" srcOrd="0" destOrd="0" presId="urn:microsoft.com/office/officeart/2005/8/layout/pyramid2"/>
    <dgm:cxn modelId="{5E36DF22-BC8E-4774-B7B4-B1E724298020}" srcId="{80EEB3E5-017C-4AE2-8FDC-7C4FABE829CC}" destId="{34621334-933E-47BF-A9A0-F7E8C85D48AB}" srcOrd="0" destOrd="0" parTransId="{448962F1-A90D-4FFD-AE99-5F98809994B7}" sibTransId="{89580F94-7B59-422C-BB6C-6638E3D03D64}"/>
    <dgm:cxn modelId="{1307E0A3-F60C-4DA9-8FC4-AA28F9616F53}" type="presOf" srcId="{34621334-933E-47BF-A9A0-F7E8C85D48AB}" destId="{C48290B3-4395-4F9F-A78D-2DADE2DA453B}" srcOrd="0" destOrd="0" presId="urn:microsoft.com/office/officeart/2005/8/layout/pyramid2"/>
    <dgm:cxn modelId="{4D285BAB-BE74-4E8D-A215-B34F44EB5075}" type="presOf" srcId="{6731690E-CDEF-488E-AA0C-B96FC1C4D216}" destId="{501FE1B2-16D3-455D-B6FF-09EDCD8EA720}" srcOrd="0" destOrd="0" presId="urn:microsoft.com/office/officeart/2005/8/layout/pyramid2"/>
    <dgm:cxn modelId="{4CCF5BBE-4810-40AA-BAD8-E95434C7013D}" srcId="{80EEB3E5-017C-4AE2-8FDC-7C4FABE829CC}" destId="{FB544008-DE85-4A9F-AC98-67D1A7B6655C}" srcOrd="3" destOrd="0" parTransId="{629449BF-3CBD-4439-92A6-5023AE7E0EB4}" sibTransId="{27D6B604-DF14-4BA5-A58C-D81C7877F703}"/>
    <dgm:cxn modelId="{622D9FC2-6DCF-472E-985A-7D443493AD41}" type="presOf" srcId="{F01EBF84-E63C-49A0-82A5-F11B98F0EEFF}" destId="{86B7DFB1-321F-4C16-8791-AFBB7B7BE4E8}" srcOrd="0" destOrd="0" presId="urn:microsoft.com/office/officeart/2005/8/layout/pyramid2"/>
    <dgm:cxn modelId="{B52056C8-F66D-4622-8E17-A3D29A6BCF74}" srcId="{80EEB3E5-017C-4AE2-8FDC-7C4FABE829CC}" destId="{F01EBF84-E63C-49A0-82A5-F11B98F0EEFF}" srcOrd="2" destOrd="0" parTransId="{02E1881D-EEA8-4140-AA20-0B38B778DB79}" sibTransId="{1E0E5CEE-6555-4AA6-90CE-75748D5E852A}"/>
    <dgm:cxn modelId="{C271E3D6-1EB3-442E-B32C-46219557A286}" srcId="{80EEB3E5-017C-4AE2-8FDC-7C4FABE829CC}" destId="{6731690E-CDEF-488E-AA0C-B96FC1C4D216}" srcOrd="1" destOrd="0" parTransId="{FD1EFA15-71C4-48D0-B10A-BDA60ED4D303}" sibTransId="{0DA34E55-0B7E-48A3-937D-449783A3156F}"/>
    <dgm:cxn modelId="{9A47D3EF-5236-4139-B966-F39359059022}" type="presOf" srcId="{80EEB3E5-017C-4AE2-8FDC-7C4FABE829CC}" destId="{C60CD08F-1C34-4CAF-8E6A-039101757486}" srcOrd="0" destOrd="0" presId="urn:microsoft.com/office/officeart/2005/8/layout/pyramid2"/>
    <dgm:cxn modelId="{8283C3FA-AAF3-4743-B77D-CBDA93CD38B5}" srcId="{80EEB3E5-017C-4AE2-8FDC-7C4FABE829CC}" destId="{A15F03CC-C4A8-48E4-81ED-FC7BDA6A2E98}" srcOrd="4" destOrd="0" parTransId="{B553A261-F930-4F08-9BD3-D6BB14B366E5}" sibTransId="{654F8389-ACE4-4091-B8D1-845AED1FAC75}"/>
    <dgm:cxn modelId="{1104EFD5-6FD4-43CD-B066-F27079199132}" type="presParOf" srcId="{C60CD08F-1C34-4CAF-8E6A-039101757486}" destId="{DCD8169A-41B7-4215-B2D2-DB8DF19866E2}" srcOrd="0" destOrd="0" presId="urn:microsoft.com/office/officeart/2005/8/layout/pyramid2"/>
    <dgm:cxn modelId="{50C16467-6D4D-48A5-BD0E-BEF3E7E29054}" type="presParOf" srcId="{C60CD08F-1C34-4CAF-8E6A-039101757486}" destId="{49665CC2-D024-4F75-99BF-0995D264297C}" srcOrd="1" destOrd="0" presId="urn:microsoft.com/office/officeart/2005/8/layout/pyramid2"/>
    <dgm:cxn modelId="{90CFD39D-B2F8-4F7C-91DA-460670D99965}" type="presParOf" srcId="{49665CC2-D024-4F75-99BF-0995D264297C}" destId="{C48290B3-4395-4F9F-A78D-2DADE2DA453B}" srcOrd="0" destOrd="0" presId="urn:microsoft.com/office/officeart/2005/8/layout/pyramid2"/>
    <dgm:cxn modelId="{8383BD96-2C36-4953-A196-D3211C94DDE7}" type="presParOf" srcId="{49665CC2-D024-4F75-99BF-0995D264297C}" destId="{910BBF15-E685-4667-ABBD-399C82FC5990}" srcOrd="1" destOrd="0" presId="urn:microsoft.com/office/officeart/2005/8/layout/pyramid2"/>
    <dgm:cxn modelId="{1C3D5035-5717-44BE-A4FB-72F8F65F75E6}" type="presParOf" srcId="{49665CC2-D024-4F75-99BF-0995D264297C}" destId="{501FE1B2-16D3-455D-B6FF-09EDCD8EA720}" srcOrd="2" destOrd="0" presId="urn:microsoft.com/office/officeart/2005/8/layout/pyramid2"/>
    <dgm:cxn modelId="{BDDF4607-BC19-41E2-A765-28816A4B334B}" type="presParOf" srcId="{49665CC2-D024-4F75-99BF-0995D264297C}" destId="{5461E3D3-1861-42E5-9A9C-071700702DF9}" srcOrd="3" destOrd="0" presId="urn:microsoft.com/office/officeart/2005/8/layout/pyramid2"/>
    <dgm:cxn modelId="{BCB6460C-4D64-4953-AEDD-90495DCAAFB1}" type="presParOf" srcId="{49665CC2-D024-4F75-99BF-0995D264297C}" destId="{86B7DFB1-321F-4C16-8791-AFBB7B7BE4E8}" srcOrd="4" destOrd="0" presId="urn:microsoft.com/office/officeart/2005/8/layout/pyramid2"/>
    <dgm:cxn modelId="{1F924D3B-6D58-4B08-A24A-420854674E60}" type="presParOf" srcId="{49665CC2-D024-4F75-99BF-0995D264297C}" destId="{868355AF-D029-427B-9CA2-20150867F1C1}" srcOrd="5" destOrd="0" presId="urn:microsoft.com/office/officeart/2005/8/layout/pyramid2"/>
    <dgm:cxn modelId="{F3D800D5-EFB6-4BC5-8097-401A36408BE0}" type="presParOf" srcId="{49665CC2-D024-4F75-99BF-0995D264297C}" destId="{DDE4924F-8F06-4721-9F3E-075B49FECF33}" srcOrd="6" destOrd="0" presId="urn:microsoft.com/office/officeart/2005/8/layout/pyramid2"/>
    <dgm:cxn modelId="{FBB02CEC-8960-45D7-9DC3-568E21CE9B81}" type="presParOf" srcId="{49665CC2-D024-4F75-99BF-0995D264297C}" destId="{157643CB-E49C-4037-AAA8-89CA92E5AB2D}" srcOrd="7" destOrd="0" presId="urn:microsoft.com/office/officeart/2005/8/layout/pyramid2"/>
    <dgm:cxn modelId="{59E18AB3-A4BB-4ACD-AA78-742A2DF0FF27}" type="presParOf" srcId="{49665CC2-D024-4F75-99BF-0995D264297C}" destId="{4EC9C036-DE74-457B-BA69-80AB39BA913B}" srcOrd="8" destOrd="0" presId="urn:microsoft.com/office/officeart/2005/8/layout/pyramid2"/>
    <dgm:cxn modelId="{F6525CF1-D99C-4413-8D2E-6DCBE77707F7}" type="presParOf" srcId="{49665CC2-D024-4F75-99BF-0995D264297C}" destId="{0B76B51D-335C-4A8A-86CD-9DA4CEB98B2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EEB3E5-017C-4AE2-8FDC-7C4FABE829C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4621334-933E-47BF-A9A0-F7E8C85D48AB}">
      <dgm:prSet phldrT="[Metin]" custT="1"/>
      <dgm:spPr/>
      <dgm:t>
        <a:bodyPr/>
        <a:lstStyle/>
        <a:p>
          <a:r>
            <a:rPr lang="tr-TR" sz="2000" dirty="0"/>
            <a:t>Prof. Dr. Mümtaz Turhan Sosyal Bilimler Lisesi (Bahçelievler)-9,22</a:t>
          </a:r>
        </a:p>
      </dgm:t>
    </dgm:pt>
    <dgm:pt modelId="{448962F1-A90D-4FFD-AE99-5F98809994B7}" type="parTrans" cxnId="{5E36DF22-BC8E-4774-B7B4-B1E724298020}">
      <dgm:prSet/>
      <dgm:spPr/>
      <dgm:t>
        <a:bodyPr/>
        <a:lstStyle/>
        <a:p>
          <a:endParaRPr lang="tr-TR"/>
        </a:p>
      </dgm:t>
    </dgm:pt>
    <dgm:pt modelId="{89580F94-7B59-422C-BB6C-6638E3D03D64}" type="sibTrans" cxnId="{5E36DF22-BC8E-4774-B7B4-B1E724298020}">
      <dgm:prSet/>
      <dgm:spPr/>
      <dgm:t>
        <a:bodyPr/>
        <a:lstStyle/>
        <a:p>
          <a:endParaRPr lang="tr-TR"/>
        </a:p>
      </dgm:t>
    </dgm:pt>
    <dgm:pt modelId="{2AED61D2-5FBB-4397-9DC0-75744AE52D97}">
      <dgm:prSet phldrT="[Metin]" custT="1"/>
      <dgm:spPr/>
      <dgm:t>
        <a:bodyPr/>
        <a:lstStyle/>
        <a:p>
          <a:r>
            <a:rPr lang="tr-TR" sz="2000" dirty="0"/>
            <a:t>Kanuni Sosyal Bilimler Lisesi (Gebze)-14,90</a:t>
          </a:r>
        </a:p>
      </dgm:t>
    </dgm:pt>
    <dgm:pt modelId="{9A4CE61C-EBFA-4F1D-B4FD-D661D4FF862F}" type="parTrans" cxnId="{2CE67F1F-20A5-4340-87C1-C5839E7C60D5}">
      <dgm:prSet/>
      <dgm:spPr/>
      <dgm:t>
        <a:bodyPr/>
        <a:lstStyle/>
        <a:p>
          <a:endParaRPr lang="tr-TR"/>
        </a:p>
      </dgm:t>
    </dgm:pt>
    <dgm:pt modelId="{36F5603F-5340-4D17-9B52-AEFBADFEED51}" type="sibTrans" cxnId="{2CE67F1F-20A5-4340-87C1-C5839E7C60D5}">
      <dgm:prSet/>
      <dgm:spPr/>
      <dgm:t>
        <a:bodyPr/>
        <a:lstStyle/>
        <a:p>
          <a:endParaRPr lang="tr-TR"/>
        </a:p>
      </dgm:t>
    </dgm:pt>
    <dgm:pt modelId="{4FBF087E-BA2E-4FAA-9F1F-3099FD78A756}">
      <dgm:prSet phldrT="[Metin]" custT="1"/>
      <dgm:spPr/>
      <dgm:t>
        <a:bodyPr/>
        <a:lstStyle/>
        <a:p>
          <a:r>
            <a:rPr lang="tr-TR" sz="2000" b="0" i="0" dirty="0"/>
            <a:t>GHV İnal Aydınoğlu Sosyal Bilimler Lisesi (Pendik)-12,77</a:t>
          </a:r>
          <a:endParaRPr lang="tr-TR" sz="2000" dirty="0"/>
        </a:p>
      </dgm:t>
    </dgm:pt>
    <dgm:pt modelId="{98F61EE2-4095-4C69-B6DF-72FE2EEA1BC7}" type="parTrans" cxnId="{C01DED47-D6DC-48DD-A81D-F4FD1901A295}">
      <dgm:prSet/>
      <dgm:spPr/>
      <dgm:t>
        <a:bodyPr/>
        <a:lstStyle/>
        <a:p>
          <a:endParaRPr lang="tr-TR"/>
        </a:p>
      </dgm:t>
    </dgm:pt>
    <dgm:pt modelId="{1965EA6C-4319-488A-964F-54679511171B}" type="sibTrans" cxnId="{C01DED47-D6DC-48DD-A81D-F4FD1901A295}">
      <dgm:prSet/>
      <dgm:spPr/>
      <dgm:t>
        <a:bodyPr/>
        <a:lstStyle/>
        <a:p>
          <a:endParaRPr lang="tr-TR"/>
        </a:p>
      </dgm:t>
    </dgm:pt>
    <dgm:pt modelId="{C60CD08F-1C34-4CAF-8E6A-039101757486}" type="pres">
      <dgm:prSet presAssocID="{80EEB3E5-017C-4AE2-8FDC-7C4FABE829CC}" presName="compositeShape" presStyleCnt="0">
        <dgm:presLayoutVars>
          <dgm:dir/>
          <dgm:resizeHandles/>
        </dgm:presLayoutVars>
      </dgm:prSet>
      <dgm:spPr/>
    </dgm:pt>
    <dgm:pt modelId="{DCD8169A-41B7-4215-B2D2-DB8DF19866E2}" type="pres">
      <dgm:prSet presAssocID="{80EEB3E5-017C-4AE2-8FDC-7C4FABE829CC}" presName="pyramid" presStyleLbl="node1" presStyleIdx="0" presStyleCnt="1" custLinFactNeighborX="-34047" custLinFactNeighborY="-632"/>
      <dgm:spPr/>
    </dgm:pt>
    <dgm:pt modelId="{49665CC2-D024-4F75-99BF-0995D264297C}" type="pres">
      <dgm:prSet presAssocID="{80EEB3E5-017C-4AE2-8FDC-7C4FABE829CC}" presName="theList" presStyleCnt="0"/>
      <dgm:spPr/>
    </dgm:pt>
    <dgm:pt modelId="{C48290B3-4395-4F9F-A78D-2DADE2DA453B}" type="pres">
      <dgm:prSet presAssocID="{34621334-933E-47BF-A9A0-F7E8C85D48AB}" presName="aNode" presStyleLbl="fgAcc1" presStyleIdx="0" presStyleCnt="3" custScaleX="175622" custScaleY="50080" custLinFactY="100000" custLinFactNeighborX="26644" custLinFactNeighborY="140215">
        <dgm:presLayoutVars>
          <dgm:bulletEnabled val="1"/>
        </dgm:presLayoutVars>
      </dgm:prSet>
      <dgm:spPr/>
    </dgm:pt>
    <dgm:pt modelId="{910BBF15-E685-4667-ABBD-399C82FC5990}" type="pres">
      <dgm:prSet presAssocID="{34621334-933E-47BF-A9A0-F7E8C85D48AB}" presName="aSpace" presStyleCnt="0"/>
      <dgm:spPr/>
    </dgm:pt>
    <dgm:pt modelId="{7797C9CA-9762-49EB-B5AA-C347326AF2AF}" type="pres">
      <dgm:prSet presAssocID="{2AED61D2-5FBB-4397-9DC0-75744AE52D97}" presName="aNode" presStyleLbl="fgAcc1" presStyleIdx="1" presStyleCnt="3" custScaleX="175622" custScaleY="50080" custLinFactNeighborX="24545" custLinFactNeighborY="-41059">
        <dgm:presLayoutVars>
          <dgm:bulletEnabled val="1"/>
        </dgm:presLayoutVars>
      </dgm:prSet>
      <dgm:spPr/>
    </dgm:pt>
    <dgm:pt modelId="{E9F4C83C-5D7C-4199-AA1B-111916E4A59D}" type="pres">
      <dgm:prSet presAssocID="{2AED61D2-5FBB-4397-9DC0-75744AE52D97}" presName="aSpace" presStyleCnt="0"/>
      <dgm:spPr/>
    </dgm:pt>
    <dgm:pt modelId="{657797F4-C8D2-4054-8166-F0C3D709BE1C}" type="pres">
      <dgm:prSet presAssocID="{4FBF087E-BA2E-4FAA-9F1F-3099FD78A756}" presName="aNode" presStyleLbl="fgAcc1" presStyleIdx="2" presStyleCnt="3" custScaleX="175622" custScaleY="50080" custLinFactY="-102206" custLinFactNeighborX="24197" custLinFactNeighborY="-200000">
        <dgm:presLayoutVars>
          <dgm:bulletEnabled val="1"/>
        </dgm:presLayoutVars>
      </dgm:prSet>
      <dgm:spPr/>
    </dgm:pt>
    <dgm:pt modelId="{948CED81-DDAB-4465-B24D-45F57C7FB645}" type="pres">
      <dgm:prSet presAssocID="{4FBF087E-BA2E-4FAA-9F1F-3099FD78A756}" presName="aSpace" presStyleCnt="0"/>
      <dgm:spPr/>
    </dgm:pt>
  </dgm:ptLst>
  <dgm:cxnLst>
    <dgm:cxn modelId="{2CE67F1F-20A5-4340-87C1-C5839E7C60D5}" srcId="{80EEB3E5-017C-4AE2-8FDC-7C4FABE829CC}" destId="{2AED61D2-5FBB-4397-9DC0-75744AE52D97}" srcOrd="1" destOrd="0" parTransId="{9A4CE61C-EBFA-4F1D-B4FD-D661D4FF862F}" sibTransId="{36F5603F-5340-4D17-9B52-AEFBADFEED51}"/>
    <dgm:cxn modelId="{5E36DF22-BC8E-4774-B7B4-B1E724298020}" srcId="{80EEB3E5-017C-4AE2-8FDC-7C4FABE829CC}" destId="{34621334-933E-47BF-A9A0-F7E8C85D48AB}" srcOrd="0" destOrd="0" parTransId="{448962F1-A90D-4FFD-AE99-5F98809994B7}" sibTransId="{89580F94-7B59-422C-BB6C-6638E3D03D64}"/>
    <dgm:cxn modelId="{C01DED47-D6DC-48DD-A81D-F4FD1901A295}" srcId="{80EEB3E5-017C-4AE2-8FDC-7C4FABE829CC}" destId="{4FBF087E-BA2E-4FAA-9F1F-3099FD78A756}" srcOrd="2" destOrd="0" parTransId="{98F61EE2-4095-4C69-B6DF-72FE2EEA1BC7}" sibTransId="{1965EA6C-4319-488A-964F-54679511171B}"/>
    <dgm:cxn modelId="{E404D0D9-6FCD-4F21-9154-60C14A906221}" type="presOf" srcId="{2AED61D2-5FBB-4397-9DC0-75744AE52D97}" destId="{7797C9CA-9762-49EB-B5AA-C347326AF2AF}" srcOrd="0" destOrd="0" presId="urn:microsoft.com/office/officeart/2005/8/layout/pyramid2"/>
    <dgm:cxn modelId="{36C514EC-0DF2-48D2-A39F-EE7B786B1C7B}" type="presOf" srcId="{4FBF087E-BA2E-4FAA-9F1F-3099FD78A756}" destId="{657797F4-C8D2-4054-8166-F0C3D709BE1C}" srcOrd="0" destOrd="0" presId="urn:microsoft.com/office/officeart/2005/8/layout/pyramid2"/>
    <dgm:cxn modelId="{B7631BF1-BC6A-4141-ABD5-CDFA65EAF82D}" type="presOf" srcId="{80EEB3E5-017C-4AE2-8FDC-7C4FABE829CC}" destId="{C60CD08F-1C34-4CAF-8E6A-039101757486}" srcOrd="0" destOrd="0" presId="urn:microsoft.com/office/officeart/2005/8/layout/pyramid2"/>
    <dgm:cxn modelId="{2E73ECF7-6AEF-4E76-9FD3-A221DEE11CFB}" type="presOf" srcId="{34621334-933E-47BF-A9A0-F7E8C85D48AB}" destId="{C48290B3-4395-4F9F-A78D-2DADE2DA453B}" srcOrd="0" destOrd="0" presId="urn:microsoft.com/office/officeart/2005/8/layout/pyramid2"/>
    <dgm:cxn modelId="{5F5BFDFB-82EE-4639-B3E9-5736C91D6864}" type="presParOf" srcId="{C60CD08F-1C34-4CAF-8E6A-039101757486}" destId="{DCD8169A-41B7-4215-B2D2-DB8DF19866E2}" srcOrd="0" destOrd="0" presId="urn:microsoft.com/office/officeart/2005/8/layout/pyramid2"/>
    <dgm:cxn modelId="{EB4A37AA-6A1A-4ABF-944E-420F78BDEBEE}" type="presParOf" srcId="{C60CD08F-1C34-4CAF-8E6A-039101757486}" destId="{49665CC2-D024-4F75-99BF-0995D264297C}" srcOrd="1" destOrd="0" presId="urn:microsoft.com/office/officeart/2005/8/layout/pyramid2"/>
    <dgm:cxn modelId="{ABF90C58-00FE-4E32-8BBE-183417306915}" type="presParOf" srcId="{49665CC2-D024-4F75-99BF-0995D264297C}" destId="{C48290B3-4395-4F9F-A78D-2DADE2DA453B}" srcOrd="0" destOrd="0" presId="urn:microsoft.com/office/officeart/2005/8/layout/pyramid2"/>
    <dgm:cxn modelId="{606034F5-328C-4DDF-B047-6C4B0F53E6D9}" type="presParOf" srcId="{49665CC2-D024-4F75-99BF-0995D264297C}" destId="{910BBF15-E685-4667-ABBD-399C82FC5990}" srcOrd="1" destOrd="0" presId="urn:microsoft.com/office/officeart/2005/8/layout/pyramid2"/>
    <dgm:cxn modelId="{4C922BA7-0917-404E-BF4C-DC35F7B33702}" type="presParOf" srcId="{49665CC2-D024-4F75-99BF-0995D264297C}" destId="{7797C9CA-9762-49EB-B5AA-C347326AF2AF}" srcOrd="2" destOrd="0" presId="urn:microsoft.com/office/officeart/2005/8/layout/pyramid2"/>
    <dgm:cxn modelId="{96DB0C29-4E94-4EEF-B77D-11C7979AA6E6}" type="presParOf" srcId="{49665CC2-D024-4F75-99BF-0995D264297C}" destId="{E9F4C83C-5D7C-4199-AA1B-111916E4A59D}" srcOrd="3" destOrd="0" presId="urn:microsoft.com/office/officeart/2005/8/layout/pyramid2"/>
    <dgm:cxn modelId="{083D8BDD-9233-43CB-AB28-26E4217D8B6E}" type="presParOf" srcId="{49665CC2-D024-4F75-99BF-0995D264297C}" destId="{657797F4-C8D2-4054-8166-F0C3D709BE1C}" srcOrd="4" destOrd="0" presId="urn:microsoft.com/office/officeart/2005/8/layout/pyramid2"/>
    <dgm:cxn modelId="{BA7ADE15-0D0A-4AE2-9A47-85D744FFAB72}" type="presParOf" srcId="{49665CC2-D024-4F75-99BF-0995D264297C}" destId="{948CED81-DDAB-4465-B24D-45F57C7FB64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0EEB3E5-017C-4AE2-8FDC-7C4FABE829C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731690E-CDEF-488E-AA0C-B96FC1C4D216}">
      <dgm:prSet phldrT="[Metin]" custT="1"/>
      <dgm:spPr/>
      <dgm:t>
        <a:bodyPr/>
        <a:lstStyle/>
        <a:p>
          <a:r>
            <a:rPr lang="tr-TR" sz="2000" dirty="0"/>
            <a:t>Uluslararası Kız Anadolu İmam Hatip Lisesi-13,83</a:t>
          </a:r>
        </a:p>
      </dgm:t>
    </dgm:pt>
    <dgm:pt modelId="{FD1EFA15-71C4-48D0-B10A-BDA60ED4D303}" type="parTrans" cxnId="{C271E3D6-1EB3-442E-B32C-46219557A286}">
      <dgm:prSet/>
      <dgm:spPr/>
      <dgm:t>
        <a:bodyPr/>
        <a:lstStyle/>
        <a:p>
          <a:endParaRPr lang="tr-TR"/>
        </a:p>
      </dgm:t>
    </dgm:pt>
    <dgm:pt modelId="{0DA34E55-0B7E-48A3-937D-449783A3156F}" type="sibTrans" cxnId="{C271E3D6-1EB3-442E-B32C-46219557A286}">
      <dgm:prSet/>
      <dgm:spPr/>
      <dgm:t>
        <a:bodyPr/>
        <a:lstStyle/>
        <a:p>
          <a:endParaRPr lang="tr-TR"/>
        </a:p>
      </dgm:t>
    </dgm:pt>
    <dgm:pt modelId="{FB544008-DE85-4A9F-AC98-67D1A7B6655C}">
      <dgm:prSet phldrT="[Metin]" custT="1"/>
      <dgm:spPr/>
      <dgm:t>
        <a:bodyPr/>
        <a:lstStyle/>
        <a:p>
          <a:r>
            <a:rPr lang="tr-TR" sz="1800" dirty="0"/>
            <a:t>Şehit Adil Büyükcengiz Kız Anadolu İmam Hatip Lisesi- 9,18</a:t>
          </a:r>
        </a:p>
      </dgm:t>
    </dgm:pt>
    <dgm:pt modelId="{629449BF-3CBD-4439-92A6-5023AE7E0EB4}" type="parTrans" cxnId="{4CCF5BBE-4810-40AA-BAD8-E95434C7013D}">
      <dgm:prSet/>
      <dgm:spPr/>
      <dgm:t>
        <a:bodyPr/>
        <a:lstStyle/>
        <a:p>
          <a:endParaRPr lang="tr-TR"/>
        </a:p>
      </dgm:t>
    </dgm:pt>
    <dgm:pt modelId="{27D6B604-DF14-4BA5-A58C-D81C7877F703}" type="sibTrans" cxnId="{4CCF5BBE-4810-40AA-BAD8-E95434C7013D}">
      <dgm:prSet/>
      <dgm:spPr/>
      <dgm:t>
        <a:bodyPr/>
        <a:lstStyle/>
        <a:p>
          <a:endParaRPr lang="tr-TR"/>
        </a:p>
      </dgm:t>
    </dgm:pt>
    <dgm:pt modelId="{A15F03CC-C4A8-48E4-81ED-FC7BDA6A2E98}">
      <dgm:prSet phldrT="[Metin]" custT="1"/>
      <dgm:spPr/>
      <dgm:t>
        <a:bodyPr/>
        <a:lstStyle/>
        <a:p>
          <a:r>
            <a:rPr lang="tr-TR" sz="2000" dirty="0"/>
            <a:t>Kartal Anadolu İmam Hatip Lisesi-0,53</a:t>
          </a:r>
        </a:p>
      </dgm:t>
    </dgm:pt>
    <dgm:pt modelId="{B553A261-F930-4F08-9BD3-D6BB14B366E5}" type="parTrans" cxnId="{8283C3FA-AAF3-4743-B77D-CBDA93CD38B5}">
      <dgm:prSet/>
      <dgm:spPr/>
      <dgm:t>
        <a:bodyPr/>
        <a:lstStyle/>
        <a:p>
          <a:endParaRPr lang="tr-TR"/>
        </a:p>
      </dgm:t>
    </dgm:pt>
    <dgm:pt modelId="{654F8389-ACE4-4091-B8D1-845AED1FAC75}" type="sibTrans" cxnId="{8283C3FA-AAF3-4743-B77D-CBDA93CD38B5}">
      <dgm:prSet/>
      <dgm:spPr/>
      <dgm:t>
        <a:bodyPr/>
        <a:lstStyle/>
        <a:p>
          <a:endParaRPr lang="tr-TR"/>
        </a:p>
      </dgm:t>
    </dgm:pt>
    <dgm:pt modelId="{2F9B562D-3C32-4515-B39B-EE559C3C5837}">
      <dgm:prSet phldrT="[Metin]" custT="1"/>
      <dgm:spPr/>
      <dgm:t>
        <a:bodyPr/>
        <a:lstStyle/>
        <a:p>
          <a:r>
            <a:rPr lang="tr-TR" sz="1700" dirty="0"/>
            <a:t>Kartal Mehmet Akif Ersoy Kız Anadolu İmam Hatip Lisesi- 16,59</a:t>
          </a:r>
        </a:p>
      </dgm:t>
    </dgm:pt>
    <dgm:pt modelId="{50268EAA-5712-4F3A-8776-73C7BD214EF2}" type="parTrans" cxnId="{98B6F6EC-B4F8-463C-AAB6-0A8CD6181A8A}">
      <dgm:prSet/>
      <dgm:spPr/>
      <dgm:t>
        <a:bodyPr/>
        <a:lstStyle/>
        <a:p>
          <a:endParaRPr lang="tr-TR"/>
        </a:p>
      </dgm:t>
    </dgm:pt>
    <dgm:pt modelId="{7E5CC0BB-E1B8-4EAC-A52E-46F13FBF70E3}" type="sibTrans" cxnId="{98B6F6EC-B4F8-463C-AAB6-0A8CD6181A8A}">
      <dgm:prSet/>
      <dgm:spPr/>
      <dgm:t>
        <a:bodyPr/>
        <a:lstStyle/>
        <a:p>
          <a:endParaRPr lang="tr-TR"/>
        </a:p>
      </dgm:t>
    </dgm:pt>
    <dgm:pt modelId="{FF518884-2D4F-4303-BA6D-60A7EC117FFE}">
      <dgm:prSet phldrT="[Metin]" custT="1"/>
      <dgm:spPr/>
      <dgm:t>
        <a:bodyPr/>
        <a:lstStyle/>
        <a:p>
          <a:r>
            <a:rPr lang="tr-TR" sz="1800" dirty="0"/>
            <a:t>Halil Türkkan İmam Hatip Lisesi (Tuzla)- 22,68</a:t>
          </a:r>
        </a:p>
      </dgm:t>
    </dgm:pt>
    <dgm:pt modelId="{31FB2426-5E8B-4813-852D-5435C8453E5A}" type="parTrans" cxnId="{361821BA-DBF5-4056-A473-A58C0C18E9AF}">
      <dgm:prSet/>
      <dgm:spPr/>
      <dgm:t>
        <a:bodyPr/>
        <a:lstStyle/>
        <a:p>
          <a:endParaRPr lang="tr-TR"/>
        </a:p>
      </dgm:t>
    </dgm:pt>
    <dgm:pt modelId="{819F5E6F-7488-43B0-AC81-866D4182F5C6}" type="sibTrans" cxnId="{361821BA-DBF5-4056-A473-A58C0C18E9AF}">
      <dgm:prSet/>
      <dgm:spPr/>
      <dgm:t>
        <a:bodyPr/>
        <a:lstStyle/>
        <a:p>
          <a:endParaRPr lang="tr-TR"/>
        </a:p>
      </dgm:t>
    </dgm:pt>
    <dgm:pt modelId="{C60CD08F-1C34-4CAF-8E6A-039101757486}" type="pres">
      <dgm:prSet presAssocID="{80EEB3E5-017C-4AE2-8FDC-7C4FABE829CC}" presName="compositeShape" presStyleCnt="0">
        <dgm:presLayoutVars>
          <dgm:dir/>
          <dgm:resizeHandles/>
        </dgm:presLayoutVars>
      </dgm:prSet>
      <dgm:spPr/>
    </dgm:pt>
    <dgm:pt modelId="{DCD8169A-41B7-4215-B2D2-DB8DF19866E2}" type="pres">
      <dgm:prSet presAssocID="{80EEB3E5-017C-4AE2-8FDC-7C4FABE829CC}" presName="pyramid" presStyleLbl="node1" presStyleIdx="0" presStyleCnt="1" custLinFactNeighborX="-34047" custLinFactNeighborY="-632"/>
      <dgm:spPr/>
    </dgm:pt>
    <dgm:pt modelId="{49665CC2-D024-4F75-99BF-0995D264297C}" type="pres">
      <dgm:prSet presAssocID="{80EEB3E5-017C-4AE2-8FDC-7C4FABE829CC}" presName="theList" presStyleCnt="0"/>
      <dgm:spPr/>
    </dgm:pt>
    <dgm:pt modelId="{501FE1B2-16D3-455D-B6FF-09EDCD8EA720}" type="pres">
      <dgm:prSet presAssocID="{6731690E-CDEF-488E-AA0C-B96FC1C4D216}" presName="aNode" presStyleLbl="fgAcc1" presStyleIdx="0" presStyleCnt="5" custScaleX="175622" custLinFactY="213886" custLinFactNeighborX="24808" custLinFactNeighborY="300000">
        <dgm:presLayoutVars>
          <dgm:bulletEnabled val="1"/>
        </dgm:presLayoutVars>
      </dgm:prSet>
      <dgm:spPr/>
    </dgm:pt>
    <dgm:pt modelId="{5461E3D3-1861-42E5-9A9C-071700702DF9}" type="pres">
      <dgm:prSet presAssocID="{6731690E-CDEF-488E-AA0C-B96FC1C4D216}" presName="aSpace" presStyleCnt="0"/>
      <dgm:spPr/>
    </dgm:pt>
    <dgm:pt modelId="{DDE4924F-8F06-4721-9F3E-075B49FECF33}" type="pres">
      <dgm:prSet presAssocID="{FB544008-DE85-4A9F-AC98-67D1A7B6655C}" presName="aNode" presStyleLbl="fgAcc1" presStyleIdx="1" presStyleCnt="5" custScaleX="175622" custLinFactNeighborX="24197" custLinFactNeighborY="36900">
        <dgm:presLayoutVars>
          <dgm:bulletEnabled val="1"/>
        </dgm:presLayoutVars>
      </dgm:prSet>
      <dgm:spPr/>
    </dgm:pt>
    <dgm:pt modelId="{157643CB-E49C-4037-AAA8-89CA92E5AB2D}" type="pres">
      <dgm:prSet presAssocID="{FB544008-DE85-4A9F-AC98-67D1A7B6655C}" presName="aSpace" presStyleCnt="0"/>
      <dgm:spPr/>
    </dgm:pt>
    <dgm:pt modelId="{4EC9C036-DE74-457B-BA69-80AB39BA913B}" type="pres">
      <dgm:prSet presAssocID="{A15F03CC-C4A8-48E4-81ED-FC7BDA6A2E98}" presName="aNode" presStyleLbl="fgAcc1" presStyleIdx="2" presStyleCnt="5" custScaleX="175622" custLinFactY="-204661" custLinFactNeighborX="24197" custLinFactNeighborY="-300000">
        <dgm:presLayoutVars>
          <dgm:bulletEnabled val="1"/>
        </dgm:presLayoutVars>
      </dgm:prSet>
      <dgm:spPr/>
    </dgm:pt>
    <dgm:pt modelId="{0B76B51D-335C-4A8A-86CD-9DA4CEB98B2E}" type="pres">
      <dgm:prSet presAssocID="{A15F03CC-C4A8-48E4-81ED-FC7BDA6A2E98}" presName="aSpace" presStyleCnt="0"/>
      <dgm:spPr/>
    </dgm:pt>
    <dgm:pt modelId="{04699164-F92D-4757-8366-CDDFC9DEB61C}" type="pres">
      <dgm:prSet presAssocID="{2F9B562D-3C32-4515-B39B-EE559C3C5837}" presName="aNode" presStyleLbl="fgAcc1" presStyleIdx="3" presStyleCnt="5" custScaleX="175622" custLinFactY="35119" custLinFactNeighborX="24545" custLinFactNeighborY="100000">
        <dgm:presLayoutVars>
          <dgm:bulletEnabled val="1"/>
        </dgm:presLayoutVars>
      </dgm:prSet>
      <dgm:spPr/>
    </dgm:pt>
    <dgm:pt modelId="{E1280F05-A96B-4A82-A1CB-CB1C5B5FC97C}" type="pres">
      <dgm:prSet presAssocID="{2F9B562D-3C32-4515-B39B-EE559C3C5837}" presName="aSpace" presStyleCnt="0"/>
      <dgm:spPr/>
    </dgm:pt>
    <dgm:pt modelId="{14D24443-CEE3-42BA-99B5-E20A31802A16}" type="pres">
      <dgm:prSet presAssocID="{FF518884-2D4F-4303-BA6D-60A7EC117FFE}" presName="aNode" presStyleLbl="fgAcc1" presStyleIdx="4" presStyleCnt="5" custScaleX="175622" custLinFactY="62490" custLinFactNeighborX="24545" custLinFactNeighborY="100000">
        <dgm:presLayoutVars>
          <dgm:bulletEnabled val="1"/>
        </dgm:presLayoutVars>
      </dgm:prSet>
      <dgm:spPr/>
    </dgm:pt>
    <dgm:pt modelId="{C705A855-985B-42FA-BBFF-54BC8C62E31B}" type="pres">
      <dgm:prSet presAssocID="{FF518884-2D4F-4303-BA6D-60A7EC117FFE}" presName="aSpace" presStyleCnt="0"/>
      <dgm:spPr/>
    </dgm:pt>
  </dgm:ptLst>
  <dgm:cxnLst>
    <dgm:cxn modelId="{D9EE0C25-FDAC-43CC-96C7-7D614929D654}" type="presOf" srcId="{80EEB3E5-017C-4AE2-8FDC-7C4FABE829CC}" destId="{C60CD08F-1C34-4CAF-8E6A-039101757486}" srcOrd="0" destOrd="0" presId="urn:microsoft.com/office/officeart/2005/8/layout/pyramid2"/>
    <dgm:cxn modelId="{B4A5773A-E9AA-495B-B1E5-1F81ADEFD4EB}" type="presOf" srcId="{2F9B562D-3C32-4515-B39B-EE559C3C5837}" destId="{04699164-F92D-4757-8366-CDDFC9DEB61C}" srcOrd="0" destOrd="0" presId="urn:microsoft.com/office/officeart/2005/8/layout/pyramid2"/>
    <dgm:cxn modelId="{90DEFB95-D7D0-4154-B139-5F15818661F1}" type="presOf" srcId="{FF518884-2D4F-4303-BA6D-60A7EC117FFE}" destId="{14D24443-CEE3-42BA-99B5-E20A31802A16}" srcOrd="0" destOrd="0" presId="urn:microsoft.com/office/officeart/2005/8/layout/pyramid2"/>
    <dgm:cxn modelId="{361821BA-DBF5-4056-A473-A58C0C18E9AF}" srcId="{80EEB3E5-017C-4AE2-8FDC-7C4FABE829CC}" destId="{FF518884-2D4F-4303-BA6D-60A7EC117FFE}" srcOrd="4" destOrd="0" parTransId="{31FB2426-5E8B-4813-852D-5435C8453E5A}" sibTransId="{819F5E6F-7488-43B0-AC81-866D4182F5C6}"/>
    <dgm:cxn modelId="{4CCF5BBE-4810-40AA-BAD8-E95434C7013D}" srcId="{80EEB3E5-017C-4AE2-8FDC-7C4FABE829CC}" destId="{FB544008-DE85-4A9F-AC98-67D1A7B6655C}" srcOrd="1" destOrd="0" parTransId="{629449BF-3CBD-4439-92A6-5023AE7E0EB4}" sibTransId="{27D6B604-DF14-4BA5-A58C-D81C7877F703}"/>
    <dgm:cxn modelId="{C271E3D6-1EB3-442E-B32C-46219557A286}" srcId="{80EEB3E5-017C-4AE2-8FDC-7C4FABE829CC}" destId="{6731690E-CDEF-488E-AA0C-B96FC1C4D216}" srcOrd="0" destOrd="0" parTransId="{FD1EFA15-71C4-48D0-B10A-BDA60ED4D303}" sibTransId="{0DA34E55-0B7E-48A3-937D-449783A3156F}"/>
    <dgm:cxn modelId="{98B6F6EC-B4F8-463C-AAB6-0A8CD6181A8A}" srcId="{80EEB3E5-017C-4AE2-8FDC-7C4FABE829CC}" destId="{2F9B562D-3C32-4515-B39B-EE559C3C5837}" srcOrd="3" destOrd="0" parTransId="{50268EAA-5712-4F3A-8776-73C7BD214EF2}" sibTransId="{7E5CC0BB-E1B8-4EAC-A52E-46F13FBF70E3}"/>
    <dgm:cxn modelId="{78E2DCF2-EC5F-4E7A-B065-230866D9B733}" type="presOf" srcId="{6731690E-CDEF-488E-AA0C-B96FC1C4D216}" destId="{501FE1B2-16D3-455D-B6FF-09EDCD8EA720}" srcOrd="0" destOrd="0" presId="urn:microsoft.com/office/officeart/2005/8/layout/pyramid2"/>
    <dgm:cxn modelId="{8283C3FA-AAF3-4743-B77D-CBDA93CD38B5}" srcId="{80EEB3E5-017C-4AE2-8FDC-7C4FABE829CC}" destId="{A15F03CC-C4A8-48E4-81ED-FC7BDA6A2E98}" srcOrd="2" destOrd="0" parTransId="{B553A261-F930-4F08-9BD3-D6BB14B366E5}" sibTransId="{654F8389-ACE4-4091-B8D1-845AED1FAC75}"/>
    <dgm:cxn modelId="{7ACECDFA-504E-4940-92AD-235B3BDA428E}" type="presOf" srcId="{FB544008-DE85-4A9F-AC98-67D1A7B6655C}" destId="{DDE4924F-8F06-4721-9F3E-075B49FECF33}" srcOrd="0" destOrd="0" presId="urn:microsoft.com/office/officeart/2005/8/layout/pyramid2"/>
    <dgm:cxn modelId="{274014FB-549E-45A0-8373-45DFA703C123}" type="presOf" srcId="{A15F03CC-C4A8-48E4-81ED-FC7BDA6A2E98}" destId="{4EC9C036-DE74-457B-BA69-80AB39BA913B}" srcOrd="0" destOrd="0" presId="urn:microsoft.com/office/officeart/2005/8/layout/pyramid2"/>
    <dgm:cxn modelId="{7F880BBD-9260-4338-84E3-730FCCD7C138}" type="presParOf" srcId="{C60CD08F-1C34-4CAF-8E6A-039101757486}" destId="{DCD8169A-41B7-4215-B2D2-DB8DF19866E2}" srcOrd="0" destOrd="0" presId="urn:microsoft.com/office/officeart/2005/8/layout/pyramid2"/>
    <dgm:cxn modelId="{984409B9-A29E-4F14-ACCE-9685DB76B8F5}" type="presParOf" srcId="{C60CD08F-1C34-4CAF-8E6A-039101757486}" destId="{49665CC2-D024-4F75-99BF-0995D264297C}" srcOrd="1" destOrd="0" presId="urn:microsoft.com/office/officeart/2005/8/layout/pyramid2"/>
    <dgm:cxn modelId="{4826F36E-9CE4-4A2D-A127-6E745DBAC816}" type="presParOf" srcId="{49665CC2-D024-4F75-99BF-0995D264297C}" destId="{501FE1B2-16D3-455D-B6FF-09EDCD8EA720}" srcOrd="0" destOrd="0" presId="urn:microsoft.com/office/officeart/2005/8/layout/pyramid2"/>
    <dgm:cxn modelId="{2CAF6CF6-69A9-450C-A56E-E27EB482908D}" type="presParOf" srcId="{49665CC2-D024-4F75-99BF-0995D264297C}" destId="{5461E3D3-1861-42E5-9A9C-071700702DF9}" srcOrd="1" destOrd="0" presId="urn:microsoft.com/office/officeart/2005/8/layout/pyramid2"/>
    <dgm:cxn modelId="{6B3870A1-22B1-4F3B-A777-6377ABA01F9F}" type="presParOf" srcId="{49665CC2-D024-4F75-99BF-0995D264297C}" destId="{DDE4924F-8F06-4721-9F3E-075B49FECF33}" srcOrd="2" destOrd="0" presId="urn:microsoft.com/office/officeart/2005/8/layout/pyramid2"/>
    <dgm:cxn modelId="{AAB51E84-1860-4916-B8A5-1B41E948BDED}" type="presParOf" srcId="{49665CC2-D024-4F75-99BF-0995D264297C}" destId="{157643CB-E49C-4037-AAA8-89CA92E5AB2D}" srcOrd="3" destOrd="0" presId="urn:microsoft.com/office/officeart/2005/8/layout/pyramid2"/>
    <dgm:cxn modelId="{D950CCD7-773E-4BF9-8AFF-6787352358CB}" type="presParOf" srcId="{49665CC2-D024-4F75-99BF-0995D264297C}" destId="{4EC9C036-DE74-457B-BA69-80AB39BA913B}" srcOrd="4" destOrd="0" presId="urn:microsoft.com/office/officeart/2005/8/layout/pyramid2"/>
    <dgm:cxn modelId="{C729C20D-A0FF-47BB-BC5E-1A2978AFDBEF}" type="presParOf" srcId="{49665CC2-D024-4F75-99BF-0995D264297C}" destId="{0B76B51D-335C-4A8A-86CD-9DA4CEB98B2E}" srcOrd="5" destOrd="0" presId="urn:microsoft.com/office/officeart/2005/8/layout/pyramid2"/>
    <dgm:cxn modelId="{40C8CA5A-51D1-4034-B711-24DDE9D7076D}" type="presParOf" srcId="{49665CC2-D024-4F75-99BF-0995D264297C}" destId="{04699164-F92D-4757-8366-CDDFC9DEB61C}" srcOrd="6" destOrd="0" presId="urn:microsoft.com/office/officeart/2005/8/layout/pyramid2"/>
    <dgm:cxn modelId="{6080C700-6D88-4936-A766-1910A4FB8DAB}" type="presParOf" srcId="{49665CC2-D024-4F75-99BF-0995D264297C}" destId="{E1280F05-A96B-4A82-A1CB-CB1C5B5FC97C}" srcOrd="7" destOrd="0" presId="urn:microsoft.com/office/officeart/2005/8/layout/pyramid2"/>
    <dgm:cxn modelId="{30E585E8-B3D7-4C06-9E07-BBDB5BF1786A}" type="presParOf" srcId="{49665CC2-D024-4F75-99BF-0995D264297C}" destId="{14D24443-CEE3-42BA-99B5-E20A31802A16}" srcOrd="8" destOrd="0" presId="urn:microsoft.com/office/officeart/2005/8/layout/pyramid2"/>
    <dgm:cxn modelId="{2DAFF88A-EF3D-4EE7-8A11-C2754318B584}" type="presParOf" srcId="{49665CC2-D024-4F75-99BF-0995D264297C}" destId="{C705A855-985B-42FA-BBFF-54BC8C62E31B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0EEB3E5-017C-4AE2-8FDC-7C4FABE829C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4621334-933E-47BF-A9A0-F7E8C85D48AB}">
      <dgm:prSet phldrT="[Metin]" custT="1"/>
      <dgm:spPr/>
      <dgm:t>
        <a:bodyPr/>
        <a:lstStyle/>
        <a:p>
          <a:r>
            <a:rPr lang="tr-TR" sz="2000" dirty="0"/>
            <a:t>Gülizar Zeki Obdan Anadolu Lisesi-8,47</a:t>
          </a:r>
        </a:p>
      </dgm:t>
    </dgm:pt>
    <dgm:pt modelId="{448962F1-A90D-4FFD-AE99-5F98809994B7}" type="parTrans" cxnId="{5E36DF22-BC8E-4774-B7B4-B1E724298020}">
      <dgm:prSet/>
      <dgm:spPr/>
      <dgm:t>
        <a:bodyPr/>
        <a:lstStyle/>
        <a:p>
          <a:endParaRPr lang="tr-TR"/>
        </a:p>
      </dgm:t>
    </dgm:pt>
    <dgm:pt modelId="{89580F94-7B59-422C-BB6C-6638E3D03D64}" type="sibTrans" cxnId="{5E36DF22-BC8E-4774-B7B4-B1E724298020}">
      <dgm:prSet/>
      <dgm:spPr/>
      <dgm:t>
        <a:bodyPr/>
        <a:lstStyle/>
        <a:p>
          <a:endParaRPr lang="tr-TR"/>
        </a:p>
      </dgm:t>
    </dgm:pt>
    <dgm:pt modelId="{6731690E-CDEF-488E-AA0C-B96FC1C4D216}">
      <dgm:prSet phldrT="[Metin]" custT="1"/>
      <dgm:spPr/>
      <dgm:t>
        <a:bodyPr/>
        <a:lstStyle/>
        <a:p>
          <a:r>
            <a:rPr lang="tr-TR" sz="2000" dirty="0"/>
            <a:t>Kırımlı Fazilet Olcay Anadolu Lisesi-7,70</a:t>
          </a:r>
        </a:p>
      </dgm:t>
    </dgm:pt>
    <dgm:pt modelId="{FD1EFA15-71C4-48D0-B10A-BDA60ED4D303}" type="parTrans" cxnId="{C271E3D6-1EB3-442E-B32C-46219557A286}">
      <dgm:prSet/>
      <dgm:spPr/>
      <dgm:t>
        <a:bodyPr/>
        <a:lstStyle/>
        <a:p>
          <a:endParaRPr lang="tr-TR"/>
        </a:p>
      </dgm:t>
    </dgm:pt>
    <dgm:pt modelId="{0DA34E55-0B7E-48A3-937D-449783A3156F}" type="sibTrans" cxnId="{C271E3D6-1EB3-442E-B32C-46219557A286}">
      <dgm:prSet/>
      <dgm:spPr/>
      <dgm:t>
        <a:bodyPr/>
        <a:lstStyle/>
        <a:p>
          <a:endParaRPr lang="tr-TR"/>
        </a:p>
      </dgm:t>
    </dgm:pt>
    <dgm:pt modelId="{F01EBF84-E63C-49A0-82A5-F11B98F0EEFF}">
      <dgm:prSet phldrT="[Metin]" custT="1"/>
      <dgm:spPr/>
      <dgm:t>
        <a:bodyPr/>
        <a:lstStyle/>
        <a:p>
          <a:r>
            <a:rPr lang="tr-TR" sz="2000" dirty="0"/>
            <a:t>Pendik Fatih Anadolu Lisesi-6,30</a:t>
          </a:r>
        </a:p>
      </dgm:t>
    </dgm:pt>
    <dgm:pt modelId="{02E1881D-EEA8-4140-AA20-0B38B778DB79}" type="parTrans" cxnId="{B52056C8-F66D-4622-8E17-A3D29A6BCF74}">
      <dgm:prSet/>
      <dgm:spPr/>
      <dgm:t>
        <a:bodyPr/>
        <a:lstStyle/>
        <a:p>
          <a:endParaRPr lang="tr-TR"/>
        </a:p>
      </dgm:t>
    </dgm:pt>
    <dgm:pt modelId="{1E0E5CEE-6555-4AA6-90CE-75748D5E852A}" type="sibTrans" cxnId="{B52056C8-F66D-4622-8E17-A3D29A6BCF74}">
      <dgm:prSet/>
      <dgm:spPr/>
      <dgm:t>
        <a:bodyPr/>
        <a:lstStyle/>
        <a:p>
          <a:endParaRPr lang="tr-TR"/>
        </a:p>
      </dgm:t>
    </dgm:pt>
    <dgm:pt modelId="{FB544008-DE85-4A9F-AC98-67D1A7B6655C}">
      <dgm:prSet phldrT="[Metin]" custT="1"/>
      <dgm:spPr/>
      <dgm:t>
        <a:bodyPr/>
        <a:lstStyle/>
        <a:p>
          <a:r>
            <a:rPr lang="tr-TR" sz="2000" dirty="0"/>
            <a:t>Burak Bora Anadolu Lisesi (Kartal)-1,29</a:t>
          </a:r>
        </a:p>
      </dgm:t>
    </dgm:pt>
    <dgm:pt modelId="{629449BF-3CBD-4439-92A6-5023AE7E0EB4}" type="parTrans" cxnId="{4CCF5BBE-4810-40AA-BAD8-E95434C7013D}">
      <dgm:prSet/>
      <dgm:spPr/>
      <dgm:t>
        <a:bodyPr/>
        <a:lstStyle/>
        <a:p>
          <a:endParaRPr lang="tr-TR"/>
        </a:p>
      </dgm:t>
    </dgm:pt>
    <dgm:pt modelId="{27D6B604-DF14-4BA5-A58C-D81C7877F703}" type="sibTrans" cxnId="{4CCF5BBE-4810-40AA-BAD8-E95434C7013D}">
      <dgm:prSet/>
      <dgm:spPr/>
      <dgm:t>
        <a:bodyPr/>
        <a:lstStyle/>
        <a:p>
          <a:endParaRPr lang="tr-TR"/>
        </a:p>
      </dgm:t>
    </dgm:pt>
    <dgm:pt modelId="{A15F03CC-C4A8-48E4-81ED-FC7BDA6A2E98}">
      <dgm:prSet phldrT="[Metin]" custT="1"/>
      <dgm:spPr/>
      <dgm:t>
        <a:bodyPr/>
        <a:lstStyle/>
        <a:p>
          <a:r>
            <a:rPr lang="tr-TR" sz="2000" dirty="0"/>
            <a:t>Kartal Anadolu Lisesi-3,67</a:t>
          </a:r>
        </a:p>
      </dgm:t>
    </dgm:pt>
    <dgm:pt modelId="{B553A261-F930-4F08-9BD3-D6BB14B366E5}" type="parTrans" cxnId="{8283C3FA-AAF3-4743-B77D-CBDA93CD38B5}">
      <dgm:prSet/>
      <dgm:spPr/>
      <dgm:t>
        <a:bodyPr/>
        <a:lstStyle/>
        <a:p>
          <a:endParaRPr lang="tr-TR"/>
        </a:p>
      </dgm:t>
    </dgm:pt>
    <dgm:pt modelId="{654F8389-ACE4-4091-B8D1-845AED1FAC75}" type="sibTrans" cxnId="{8283C3FA-AAF3-4743-B77D-CBDA93CD38B5}">
      <dgm:prSet/>
      <dgm:spPr/>
      <dgm:t>
        <a:bodyPr/>
        <a:lstStyle/>
        <a:p>
          <a:endParaRPr lang="tr-TR"/>
        </a:p>
      </dgm:t>
    </dgm:pt>
    <dgm:pt modelId="{2F9B562D-3C32-4515-B39B-EE559C3C5837}">
      <dgm:prSet phldrT="[Metin]" custT="1"/>
      <dgm:spPr/>
      <dgm:t>
        <a:bodyPr/>
        <a:lstStyle/>
        <a:p>
          <a:r>
            <a:rPr lang="tr-TR" sz="2000" dirty="0"/>
            <a:t>Behiye Dr. Nevhiz Işıl Anadolu Lisesi (Tuzla)-4,34</a:t>
          </a:r>
        </a:p>
      </dgm:t>
    </dgm:pt>
    <dgm:pt modelId="{50268EAA-5712-4F3A-8776-73C7BD214EF2}" type="parTrans" cxnId="{98B6F6EC-B4F8-463C-AAB6-0A8CD6181A8A}">
      <dgm:prSet/>
      <dgm:spPr/>
      <dgm:t>
        <a:bodyPr/>
        <a:lstStyle/>
        <a:p>
          <a:endParaRPr lang="tr-TR"/>
        </a:p>
      </dgm:t>
    </dgm:pt>
    <dgm:pt modelId="{7E5CC0BB-E1B8-4EAC-A52E-46F13FBF70E3}" type="sibTrans" cxnId="{98B6F6EC-B4F8-463C-AAB6-0A8CD6181A8A}">
      <dgm:prSet/>
      <dgm:spPr/>
      <dgm:t>
        <a:bodyPr/>
        <a:lstStyle/>
        <a:p>
          <a:endParaRPr lang="tr-TR"/>
        </a:p>
      </dgm:t>
    </dgm:pt>
    <dgm:pt modelId="{FF518884-2D4F-4303-BA6D-60A7EC117FFE}">
      <dgm:prSet phldrT="[Metin]" custT="1"/>
      <dgm:spPr/>
      <dgm:t>
        <a:bodyPr/>
        <a:lstStyle/>
        <a:p>
          <a:r>
            <a:rPr lang="tr-TR" sz="2000" dirty="0"/>
            <a:t>Kadir Has Anadolu Lisesi (Maltepe)-5,15</a:t>
          </a:r>
        </a:p>
      </dgm:t>
    </dgm:pt>
    <dgm:pt modelId="{31FB2426-5E8B-4813-852D-5435C8453E5A}" type="parTrans" cxnId="{361821BA-DBF5-4056-A473-A58C0C18E9AF}">
      <dgm:prSet/>
      <dgm:spPr/>
      <dgm:t>
        <a:bodyPr/>
        <a:lstStyle/>
        <a:p>
          <a:endParaRPr lang="tr-TR"/>
        </a:p>
      </dgm:t>
    </dgm:pt>
    <dgm:pt modelId="{819F5E6F-7488-43B0-AC81-866D4182F5C6}" type="sibTrans" cxnId="{361821BA-DBF5-4056-A473-A58C0C18E9AF}">
      <dgm:prSet/>
      <dgm:spPr/>
      <dgm:t>
        <a:bodyPr/>
        <a:lstStyle/>
        <a:p>
          <a:endParaRPr lang="tr-TR"/>
        </a:p>
      </dgm:t>
    </dgm:pt>
    <dgm:pt modelId="{FE835996-8287-4CCF-B541-7293472C759E}">
      <dgm:prSet custT="1"/>
      <dgm:spPr/>
      <dgm:t>
        <a:bodyPr/>
        <a:lstStyle/>
        <a:p>
          <a:r>
            <a:rPr lang="tr-TR" sz="2000" dirty="0"/>
            <a:t>Mehmet Tekinalp Anadolu Lisesi-6,67</a:t>
          </a:r>
        </a:p>
      </dgm:t>
    </dgm:pt>
    <dgm:pt modelId="{50D967DD-BB4E-4A96-AAC8-7E1F697A6AEC}" type="parTrans" cxnId="{6BAF4149-9D8B-4879-B1B3-47C4FA0A7B20}">
      <dgm:prSet/>
      <dgm:spPr/>
      <dgm:t>
        <a:bodyPr/>
        <a:lstStyle/>
        <a:p>
          <a:endParaRPr lang="tr-TR"/>
        </a:p>
      </dgm:t>
    </dgm:pt>
    <dgm:pt modelId="{9722BE56-0B9A-43FC-807E-C370DBC8989F}" type="sibTrans" cxnId="{6BAF4149-9D8B-4879-B1B3-47C4FA0A7B20}">
      <dgm:prSet/>
      <dgm:spPr/>
      <dgm:t>
        <a:bodyPr/>
        <a:lstStyle/>
        <a:p>
          <a:endParaRPr lang="tr-TR"/>
        </a:p>
      </dgm:t>
    </dgm:pt>
    <dgm:pt modelId="{C60CD08F-1C34-4CAF-8E6A-039101757486}" type="pres">
      <dgm:prSet presAssocID="{80EEB3E5-017C-4AE2-8FDC-7C4FABE829CC}" presName="compositeShape" presStyleCnt="0">
        <dgm:presLayoutVars>
          <dgm:dir/>
          <dgm:resizeHandles/>
        </dgm:presLayoutVars>
      </dgm:prSet>
      <dgm:spPr/>
    </dgm:pt>
    <dgm:pt modelId="{DCD8169A-41B7-4215-B2D2-DB8DF19866E2}" type="pres">
      <dgm:prSet presAssocID="{80EEB3E5-017C-4AE2-8FDC-7C4FABE829CC}" presName="pyramid" presStyleLbl="node1" presStyleIdx="0" presStyleCnt="1" custLinFactNeighborX="-34047" custLinFactNeighborY="-632"/>
      <dgm:spPr/>
    </dgm:pt>
    <dgm:pt modelId="{49665CC2-D024-4F75-99BF-0995D264297C}" type="pres">
      <dgm:prSet presAssocID="{80EEB3E5-017C-4AE2-8FDC-7C4FABE829CC}" presName="theList" presStyleCnt="0"/>
      <dgm:spPr/>
    </dgm:pt>
    <dgm:pt modelId="{C48290B3-4395-4F9F-A78D-2DADE2DA453B}" type="pres">
      <dgm:prSet presAssocID="{34621334-933E-47BF-A9A0-F7E8C85D48AB}" presName="aNode" presStyleLbl="fgAcc1" presStyleIdx="0" presStyleCnt="8" custScaleX="175622" custLinFactY="-45653" custLinFactNeighborX="24545" custLinFactNeighborY="-100000">
        <dgm:presLayoutVars>
          <dgm:bulletEnabled val="1"/>
        </dgm:presLayoutVars>
      </dgm:prSet>
      <dgm:spPr/>
    </dgm:pt>
    <dgm:pt modelId="{910BBF15-E685-4667-ABBD-399C82FC5990}" type="pres">
      <dgm:prSet presAssocID="{34621334-933E-47BF-A9A0-F7E8C85D48AB}" presName="aSpace" presStyleCnt="0"/>
      <dgm:spPr/>
    </dgm:pt>
    <dgm:pt modelId="{501FE1B2-16D3-455D-B6FF-09EDCD8EA720}" type="pres">
      <dgm:prSet presAssocID="{6731690E-CDEF-488E-AA0C-B96FC1C4D216}" presName="aNode" presStyleLbl="fgAcc1" presStyleIdx="1" presStyleCnt="8" custScaleX="175622" custLinFactY="-18282" custLinFactNeighborX="24545" custLinFactNeighborY="-100000">
        <dgm:presLayoutVars>
          <dgm:bulletEnabled val="1"/>
        </dgm:presLayoutVars>
      </dgm:prSet>
      <dgm:spPr/>
    </dgm:pt>
    <dgm:pt modelId="{5461E3D3-1861-42E5-9A9C-071700702DF9}" type="pres">
      <dgm:prSet presAssocID="{6731690E-CDEF-488E-AA0C-B96FC1C4D216}" presName="aSpace" presStyleCnt="0"/>
      <dgm:spPr/>
    </dgm:pt>
    <dgm:pt modelId="{86B7DFB1-321F-4C16-8791-AFBB7B7BE4E8}" type="pres">
      <dgm:prSet presAssocID="{F01EBF84-E63C-49A0-82A5-F11B98F0EEFF}" presName="aNode" presStyleLbl="fgAcc1" presStyleIdx="2" presStyleCnt="8" custScaleX="175622" custLinFactNeighborX="24545" custLinFactNeighborY="-41059">
        <dgm:presLayoutVars>
          <dgm:bulletEnabled val="1"/>
        </dgm:presLayoutVars>
      </dgm:prSet>
      <dgm:spPr/>
    </dgm:pt>
    <dgm:pt modelId="{868355AF-D029-427B-9CA2-20150867F1C1}" type="pres">
      <dgm:prSet presAssocID="{F01EBF84-E63C-49A0-82A5-F11B98F0EEFF}" presName="aSpace" presStyleCnt="0"/>
      <dgm:spPr/>
    </dgm:pt>
    <dgm:pt modelId="{DDE4924F-8F06-4721-9F3E-075B49FECF33}" type="pres">
      <dgm:prSet presAssocID="{FB544008-DE85-4A9F-AC98-67D1A7B6655C}" presName="aNode" presStyleLbl="fgAcc1" presStyleIdx="3" presStyleCnt="8" custScaleX="175622" custLinFactNeighborX="24545" custLinFactNeighborY="67346">
        <dgm:presLayoutVars>
          <dgm:bulletEnabled val="1"/>
        </dgm:presLayoutVars>
      </dgm:prSet>
      <dgm:spPr/>
    </dgm:pt>
    <dgm:pt modelId="{157643CB-E49C-4037-AAA8-89CA92E5AB2D}" type="pres">
      <dgm:prSet presAssocID="{FB544008-DE85-4A9F-AC98-67D1A7B6655C}" presName="aSpace" presStyleCnt="0"/>
      <dgm:spPr/>
    </dgm:pt>
    <dgm:pt modelId="{4EC9C036-DE74-457B-BA69-80AB39BA913B}" type="pres">
      <dgm:prSet presAssocID="{A15F03CC-C4A8-48E4-81ED-FC7BDA6A2E98}" presName="aNode" presStyleLbl="fgAcc1" presStyleIdx="4" presStyleCnt="8" custScaleX="175622" custLinFactY="11330" custLinFactNeighborX="24545" custLinFactNeighborY="100000">
        <dgm:presLayoutVars>
          <dgm:bulletEnabled val="1"/>
        </dgm:presLayoutVars>
      </dgm:prSet>
      <dgm:spPr/>
    </dgm:pt>
    <dgm:pt modelId="{0B76B51D-335C-4A8A-86CD-9DA4CEB98B2E}" type="pres">
      <dgm:prSet presAssocID="{A15F03CC-C4A8-48E4-81ED-FC7BDA6A2E98}" presName="aSpace" presStyleCnt="0"/>
      <dgm:spPr/>
    </dgm:pt>
    <dgm:pt modelId="{04699164-F92D-4757-8366-CDDFC9DEB61C}" type="pres">
      <dgm:prSet presAssocID="{2F9B562D-3C32-4515-B39B-EE559C3C5837}" presName="aNode" presStyleLbl="fgAcc1" presStyleIdx="5" presStyleCnt="8" custScaleX="176149" custScaleY="128709" custLinFactY="35119" custLinFactNeighborX="24545" custLinFactNeighborY="100000">
        <dgm:presLayoutVars>
          <dgm:bulletEnabled val="1"/>
        </dgm:presLayoutVars>
      </dgm:prSet>
      <dgm:spPr/>
    </dgm:pt>
    <dgm:pt modelId="{E1280F05-A96B-4A82-A1CB-CB1C5B5FC97C}" type="pres">
      <dgm:prSet presAssocID="{2F9B562D-3C32-4515-B39B-EE559C3C5837}" presName="aSpace" presStyleCnt="0"/>
      <dgm:spPr/>
    </dgm:pt>
    <dgm:pt modelId="{14D24443-CEE3-42BA-99B5-E20A31802A16}" type="pres">
      <dgm:prSet presAssocID="{FF518884-2D4F-4303-BA6D-60A7EC117FFE}" presName="aNode" presStyleLbl="fgAcc1" presStyleIdx="6" presStyleCnt="8" custScaleX="175622" custLinFactY="62490" custLinFactNeighborX="24545" custLinFactNeighborY="100000">
        <dgm:presLayoutVars>
          <dgm:bulletEnabled val="1"/>
        </dgm:presLayoutVars>
      </dgm:prSet>
      <dgm:spPr/>
    </dgm:pt>
    <dgm:pt modelId="{C705A855-985B-42FA-BBFF-54BC8C62E31B}" type="pres">
      <dgm:prSet presAssocID="{FF518884-2D4F-4303-BA6D-60A7EC117FFE}" presName="aSpace" presStyleCnt="0"/>
      <dgm:spPr/>
    </dgm:pt>
    <dgm:pt modelId="{B0CE0C2B-92A5-4E14-B427-1B1425E82336}" type="pres">
      <dgm:prSet presAssocID="{FE835996-8287-4CCF-B541-7293472C759E}" presName="aNode" presStyleLbl="fgAcc1" presStyleIdx="7" presStyleCnt="8" custScaleX="174668" custLinFactY="85601" custLinFactNeighborX="26167" custLinFactNeighborY="100000">
        <dgm:presLayoutVars>
          <dgm:bulletEnabled val="1"/>
        </dgm:presLayoutVars>
      </dgm:prSet>
      <dgm:spPr/>
    </dgm:pt>
    <dgm:pt modelId="{92E8C93C-85F3-4D95-A0AF-A7C8CD1B5D92}" type="pres">
      <dgm:prSet presAssocID="{FE835996-8287-4CCF-B541-7293472C759E}" presName="aSpace" presStyleCnt="0"/>
      <dgm:spPr/>
    </dgm:pt>
  </dgm:ptLst>
  <dgm:cxnLst>
    <dgm:cxn modelId="{5E36DF22-BC8E-4774-B7B4-B1E724298020}" srcId="{80EEB3E5-017C-4AE2-8FDC-7C4FABE829CC}" destId="{34621334-933E-47BF-A9A0-F7E8C85D48AB}" srcOrd="0" destOrd="0" parTransId="{448962F1-A90D-4FFD-AE99-5F98809994B7}" sibTransId="{89580F94-7B59-422C-BB6C-6638E3D03D64}"/>
    <dgm:cxn modelId="{952BD560-6F60-48E4-9E2D-BDCA39D49560}" type="presOf" srcId="{2F9B562D-3C32-4515-B39B-EE559C3C5837}" destId="{04699164-F92D-4757-8366-CDDFC9DEB61C}" srcOrd="0" destOrd="0" presId="urn:microsoft.com/office/officeart/2005/8/layout/pyramid2"/>
    <dgm:cxn modelId="{6BAF4149-9D8B-4879-B1B3-47C4FA0A7B20}" srcId="{80EEB3E5-017C-4AE2-8FDC-7C4FABE829CC}" destId="{FE835996-8287-4CCF-B541-7293472C759E}" srcOrd="7" destOrd="0" parTransId="{50D967DD-BB4E-4A96-AAC8-7E1F697A6AEC}" sibTransId="{9722BE56-0B9A-43FC-807E-C370DBC8989F}"/>
    <dgm:cxn modelId="{195EA26C-4427-41E6-B605-3AD4BDEBFB06}" type="presOf" srcId="{6731690E-CDEF-488E-AA0C-B96FC1C4D216}" destId="{501FE1B2-16D3-455D-B6FF-09EDCD8EA720}" srcOrd="0" destOrd="0" presId="urn:microsoft.com/office/officeart/2005/8/layout/pyramid2"/>
    <dgm:cxn modelId="{6E10E44C-551C-4F1B-88DF-4B9E489C17E5}" type="presOf" srcId="{FF518884-2D4F-4303-BA6D-60A7EC117FFE}" destId="{14D24443-CEE3-42BA-99B5-E20A31802A16}" srcOrd="0" destOrd="0" presId="urn:microsoft.com/office/officeart/2005/8/layout/pyramid2"/>
    <dgm:cxn modelId="{4759BD56-6881-4F19-ABC0-D9724E01CCBC}" type="presOf" srcId="{FB544008-DE85-4A9F-AC98-67D1A7B6655C}" destId="{DDE4924F-8F06-4721-9F3E-075B49FECF33}" srcOrd="0" destOrd="0" presId="urn:microsoft.com/office/officeart/2005/8/layout/pyramid2"/>
    <dgm:cxn modelId="{5DA6AF59-58E5-4201-AFFD-09AC5A47CB0D}" type="presOf" srcId="{F01EBF84-E63C-49A0-82A5-F11B98F0EEFF}" destId="{86B7DFB1-321F-4C16-8791-AFBB7B7BE4E8}" srcOrd="0" destOrd="0" presId="urn:microsoft.com/office/officeart/2005/8/layout/pyramid2"/>
    <dgm:cxn modelId="{7A0CBCA5-151B-4A13-B9B9-AF4C4E7563D1}" type="presOf" srcId="{FE835996-8287-4CCF-B541-7293472C759E}" destId="{B0CE0C2B-92A5-4E14-B427-1B1425E82336}" srcOrd="0" destOrd="0" presId="urn:microsoft.com/office/officeart/2005/8/layout/pyramid2"/>
    <dgm:cxn modelId="{361821BA-DBF5-4056-A473-A58C0C18E9AF}" srcId="{80EEB3E5-017C-4AE2-8FDC-7C4FABE829CC}" destId="{FF518884-2D4F-4303-BA6D-60A7EC117FFE}" srcOrd="6" destOrd="0" parTransId="{31FB2426-5E8B-4813-852D-5435C8453E5A}" sibTransId="{819F5E6F-7488-43B0-AC81-866D4182F5C6}"/>
    <dgm:cxn modelId="{4CCF5BBE-4810-40AA-BAD8-E95434C7013D}" srcId="{80EEB3E5-017C-4AE2-8FDC-7C4FABE829CC}" destId="{FB544008-DE85-4A9F-AC98-67D1A7B6655C}" srcOrd="3" destOrd="0" parTransId="{629449BF-3CBD-4439-92A6-5023AE7E0EB4}" sibTransId="{27D6B604-DF14-4BA5-A58C-D81C7877F703}"/>
    <dgm:cxn modelId="{B52056C8-F66D-4622-8E17-A3D29A6BCF74}" srcId="{80EEB3E5-017C-4AE2-8FDC-7C4FABE829CC}" destId="{F01EBF84-E63C-49A0-82A5-F11B98F0EEFF}" srcOrd="2" destOrd="0" parTransId="{02E1881D-EEA8-4140-AA20-0B38B778DB79}" sibTransId="{1E0E5CEE-6555-4AA6-90CE-75748D5E852A}"/>
    <dgm:cxn modelId="{C271E3D6-1EB3-442E-B32C-46219557A286}" srcId="{80EEB3E5-017C-4AE2-8FDC-7C4FABE829CC}" destId="{6731690E-CDEF-488E-AA0C-B96FC1C4D216}" srcOrd="1" destOrd="0" parTransId="{FD1EFA15-71C4-48D0-B10A-BDA60ED4D303}" sibTransId="{0DA34E55-0B7E-48A3-937D-449783A3156F}"/>
    <dgm:cxn modelId="{7E272FDF-F6C9-4DEA-A072-0CC63F6DA49C}" type="presOf" srcId="{80EEB3E5-017C-4AE2-8FDC-7C4FABE829CC}" destId="{C60CD08F-1C34-4CAF-8E6A-039101757486}" srcOrd="0" destOrd="0" presId="urn:microsoft.com/office/officeart/2005/8/layout/pyramid2"/>
    <dgm:cxn modelId="{EBDCDDDF-E31F-45F8-969F-52126CD6A618}" type="presOf" srcId="{A15F03CC-C4A8-48E4-81ED-FC7BDA6A2E98}" destId="{4EC9C036-DE74-457B-BA69-80AB39BA913B}" srcOrd="0" destOrd="0" presId="urn:microsoft.com/office/officeart/2005/8/layout/pyramid2"/>
    <dgm:cxn modelId="{1B8F68E1-0B35-4B8E-A6D4-74F6FF9B6360}" type="presOf" srcId="{34621334-933E-47BF-A9A0-F7E8C85D48AB}" destId="{C48290B3-4395-4F9F-A78D-2DADE2DA453B}" srcOrd="0" destOrd="0" presId="urn:microsoft.com/office/officeart/2005/8/layout/pyramid2"/>
    <dgm:cxn modelId="{98B6F6EC-B4F8-463C-AAB6-0A8CD6181A8A}" srcId="{80EEB3E5-017C-4AE2-8FDC-7C4FABE829CC}" destId="{2F9B562D-3C32-4515-B39B-EE559C3C5837}" srcOrd="5" destOrd="0" parTransId="{50268EAA-5712-4F3A-8776-73C7BD214EF2}" sibTransId="{7E5CC0BB-E1B8-4EAC-A52E-46F13FBF70E3}"/>
    <dgm:cxn modelId="{8283C3FA-AAF3-4743-B77D-CBDA93CD38B5}" srcId="{80EEB3E5-017C-4AE2-8FDC-7C4FABE829CC}" destId="{A15F03CC-C4A8-48E4-81ED-FC7BDA6A2E98}" srcOrd="4" destOrd="0" parTransId="{B553A261-F930-4F08-9BD3-D6BB14B366E5}" sibTransId="{654F8389-ACE4-4091-B8D1-845AED1FAC75}"/>
    <dgm:cxn modelId="{F00CC13A-83BB-4C6D-A727-AA1EC97474ED}" type="presParOf" srcId="{C60CD08F-1C34-4CAF-8E6A-039101757486}" destId="{DCD8169A-41B7-4215-B2D2-DB8DF19866E2}" srcOrd="0" destOrd="0" presId="urn:microsoft.com/office/officeart/2005/8/layout/pyramid2"/>
    <dgm:cxn modelId="{7BFE9D31-32D4-4AC3-BEA7-12A2A184E839}" type="presParOf" srcId="{C60CD08F-1C34-4CAF-8E6A-039101757486}" destId="{49665CC2-D024-4F75-99BF-0995D264297C}" srcOrd="1" destOrd="0" presId="urn:microsoft.com/office/officeart/2005/8/layout/pyramid2"/>
    <dgm:cxn modelId="{CE99CAB2-0C32-48A3-BF3F-2FC3305FDFF4}" type="presParOf" srcId="{49665CC2-D024-4F75-99BF-0995D264297C}" destId="{C48290B3-4395-4F9F-A78D-2DADE2DA453B}" srcOrd="0" destOrd="0" presId="urn:microsoft.com/office/officeart/2005/8/layout/pyramid2"/>
    <dgm:cxn modelId="{0E08CDE0-F8A4-4CE2-BD34-B05BAE3E098C}" type="presParOf" srcId="{49665CC2-D024-4F75-99BF-0995D264297C}" destId="{910BBF15-E685-4667-ABBD-399C82FC5990}" srcOrd="1" destOrd="0" presId="urn:microsoft.com/office/officeart/2005/8/layout/pyramid2"/>
    <dgm:cxn modelId="{FD4A0775-28DD-4FDE-9A0D-5A6673973A10}" type="presParOf" srcId="{49665CC2-D024-4F75-99BF-0995D264297C}" destId="{501FE1B2-16D3-455D-B6FF-09EDCD8EA720}" srcOrd="2" destOrd="0" presId="urn:microsoft.com/office/officeart/2005/8/layout/pyramid2"/>
    <dgm:cxn modelId="{2CEFA7D5-8875-4DD1-BACD-71B192102518}" type="presParOf" srcId="{49665CC2-D024-4F75-99BF-0995D264297C}" destId="{5461E3D3-1861-42E5-9A9C-071700702DF9}" srcOrd="3" destOrd="0" presId="urn:microsoft.com/office/officeart/2005/8/layout/pyramid2"/>
    <dgm:cxn modelId="{AA7F43FF-9E39-4338-973B-1C1312C4A4AF}" type="presParOf" srcId="{49665CC2-D024-4F75-99BF-0995D264297C}" destId="{86B7DFB1-321F-4C16-8791-AFBB7B7BE4E8}" srcOrd="4" destOrd="0" presId="urn:microsoft.com/office/officeart/2005/8/layout/pyramid2"/>
    <dgm:cxn modelId="{6452E3D0-268A-4C17-A843-601162A5BF60}" type="presParOf" srcId="{49665CC2-D024-4F75-99BF-0995D264297C}" destId="{868355AF-D029-427B-9CA2-20150867F1C1}" srcOrd="5" destOrd="0" presId="urn:microsoft.com/office/officeart/2005/8/layout/pyramid2"/>
    <dgm:cxn modelId="{22812784-93EC-4848-ABF9-1A8F444E42A2}" type="presParOf" srcId="{49665CC2-D024-4F75-99BF-0995D264297C}" destId="{DDE4924F-8F06-4721-9F3E-075B49FECF33}" srcOrd="6" destOrd="0" presId="urn:microsoft.com/office/officeart/2005/8/layout/pyramid2"/>
    <dgm:cxn modelId="{DBAC6326-E74F-414E-BFBB-1FEA53E98D77}" type="presParOf" srcId="{49665CC2-D024-4F75-99BF-0995D264297C}" destId="{157643CB-E49C-4037-AAA8-89CA92E5AB2D}" srcOrd="7" destOrd="0" presId="urn:microsoft.com/office/officeart/2005/8/layout/pyramid2"/>
    <dgm:cxn modelId="{D7B750ED-488F-4020-915B-D8C4F1B4599C}" type="presParOf" srcId="{49665CC2-D024-4F75-99BF-0995D264297C}" destId="{4EC9C036-DE74-457B-BA69-80AB39BA913B}" srcOrd="8" destOrd="0" presId="urn:microsoft.com/office/officeart/2005/8/layout/pyramid2"/>
    <dgm:cxn modelId="{07C1539A-59C0-4F72-9555-301C11D7F29E}" type="presParOf" srcId="{49665CC2-D024-4F75-99BF-0995D264297C}" destId="{0B76B51D-335C-4A8A-86CD-9DA4CEB98B2E}" srcOrd="9" destOrd="0" presId="urn:microsoft.com/office/officeart/2005/8/layout/pyramid2"/>
    <dgm:cxn modelId="{90407EA8-D986-4F62-87C7-D6D99070EA85}" type="presParOf" srcId="{49665CC2-D024-4F75-99BF-0995D264297C}" destId="{04699164-F92D-4757-8366-CDDFC9DEB61C}" srcOrd="10" destOrd="0" presId="urn:microsoft.com/office/officeart/2005/8/layout/pyramid2"/>
    <dgm:cxn modelId="{CED80CA1-DAC0-4AFA-B860-D994DED2744F}" type="presParOf" srcId="{49665CC2-D024-4F75-99BF-0995D264297C}" destId="{E1280F05-A96B-4A82-A1CB-CB1C5B5FC97C}" srcOrd="11" destOrd="0" presId="urn:microsoft.com/office/officeart/2005/8/layout/pyramid2"/>
    <dgm:cxn modelId="{F5D3F9C8-B13F-4E0B-BE63-EE7B784FEE0A}" type="presParOf" srcId="{49665CC2-D024-4F75-99BF-0995D264297C}" destId="{14D24443-CEE3-42BA-99B5-E20A31802A16}" srcOrd="12" destOrd="0" presId="urn:microsoft.com/office/officeart/2005/8/layout/pyramid2"/>
    <dgm:cxn modelId="{2AB64270-E6FF-4B86-8253-55BC11FA4D3D}" type="presParOf" srcId="{49665CC2-D024-4F75-99BF-0995D264297C}" destId="{C705A855-985B-42FA-BBFF-54BC8C62E31B}" srcOrd="13" destOrd="0" presId="urn:microsoft.com/office/officeart/2005/8/layout/pyramid2"/>
    <dgm:cxn modelId="{F5AC503E-D55B-447C-B716-BEB4A335C8C2}" type="presParOf" srcId="{49665CC2-D024-4F75-99BF-0995D264297C}" destId="{B0CE0C2B-92A5-4E14-B427-1B1425E82336}" srcOrd="14" destOrd="0" presId="urn:microsoft.com/office/officeart/2005/8/layout/pyramid2"/>
    <dgm:cxn modelId="{34D46779-8794-45BD-BEF2-BBC977348483}" type="presParOf" srcId="{49665CC2-D024-4F75-99BF-0995D264297C}" destId="{92E8C93C-85F3-4D95-A0AF-A7C8CD1B5D92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0EEB3E5-017C-4AE2-8FDC-7C4FABE829C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4621334-933E-47BF-A9A0-F7E8C85D48AB}">
      <dgm:prSet phldrT="[Metin]" custT="1"/>
      <dgm:spPr/>
      <dgm:t>
        <a:bodyPr/>
        <a:lstStyle/>
        <a:p>
          <a:r>
            <a:rPr lang="tr-TR" sz="2000" dirty="0"/>
            <a:t>Pendik İMKB Mesleki ve Teknik Anadolu Lisesi</a:t>
          </a:r>
        </a:p>
      </dgm:t>
    </dgm:pt>
    <dgm:pt modelId="{448962F1-A90D-4FFD-AE99-5F98809994B7}" type="parTrans" cxnId="{5E36DF22-BC8E-4774-B7B4-B1E724298020}">
      <dgm:prSet/>
      <dgm:spPr/>
      <dgm:t>
        <a:bodyPr/>
        <a:lstStyle/>
        <a:p>
          <a:endParaRPr lang="tr-TR"/>
        </a:p>
      </dgm:t>
    </dgm:pt>
    <dgm:pt modelId="{89580F94-7B59-422C-BB6C-6638E3D03D64}" type="sibTrans" cxnId="{5E36DF22-BC8E-4774-B7B4-B1E724298020}">
      <dgm:prSet/>
      <dgm:spPr/>
      <dgm:t>
        <a:bodyPr/>
        <a:lstStyle/>
        <a:p>
          <a:endParaRPr lang="tr-TR"/>
        </a:p>
      </dgm:t>
    </dgm:pt>
    <dgm:pt modelId="{6731690E-CDEF-488E-AA0C-B96FC1C4D216}">
      <dgm:prSet phldrT="[Metin]" custT="1"/>
      <dgm:spPr/>
      <dgm:t>
        <a:bodyPr/>
        <a:lstStyle/>
        <a:p>
          <a:r>
            <a:rPr lang="tr-TR" sz="2000" dirty="0"/>
            <a:t>Pendik Türk Telekom Şehit Murat Mertel MTAL</a:t>
          </a:r>
        </a:p>
      </dgm:t>
    </dgm:pt>
    <dgm:pt modelId="{FD1EFA15-71C4-48D0-B10A-BDA60ED4D303}" type="parTrans" cxnId="{C271E3D6-1EB3-442E-B32C-46219557A286}">
      <dgm:prSet/>
      <dgm:spPr/>
      <dgm:t>
        <a:bodyPr/>
        <a:lstStyle/>
        <a:p>
          <a:endParaRPr lang="tr-TR"/>
        </a:p>
      </dgm:t>
    </dgm:pt>
    <dgm:pt modelId="{0DA34E55-0B7E-48A3-937D-449783A3156F}" type="sibTrans" cxnId="{C271E3D6-1EB3-442E-B32C-46219557A286}">
      <dgm:prSet/>
      <dgm:spPr/>
      <dgm:t>
        <a:bodyPr/>
        <a:lstStyle/>
        <a:p>
          <a:endParaRPr lang="tr-TR"/>
        </a:p>
      </dgm:t>
    </dgm:pt>
    <dgm:pt modelId="{F01EBF84-E63C-49A0-82A5-F11B98F0EEFF}">
      <dgm:prSet phldrT="[Metin]" custT="1"/>
      <dgm:spPr/>
      <dgm:t>
        <a:bodyPr/>
        <a:lstStyle/>
        <a:p>
          <a:r>
            <a:rPr lang="tr-TR" sz="1500" dirty="0"/>
            <a:t>Pendik Barbaros Hayrettin Paşa Mesleki ve Teknik Anadolu Lisesi</a:t>
          </a:r>
        </a:p>
      </dgm:t>
    </dgm:pt>
    <dgm:pt modelId="{02E1881D-EEA8-4140-AA20-0B38B778DB79}" type="parTrans" cxnId="{B52056C8-F66D-4622-8E17-A3D29A6BCF74}">
      <dgm:prSet/>
      <dgm:spPr/>
      <dgm:t>
        <a:bodyPr/>
        <a:lstStyle/>
        <a:p>
          <a:endParaRPr lang="tr-TR"/>
        </a:p>
      </dgm:t>
    </dgm:pt>
    <dgm:pt modelId="{1E0E5CEE-6555-4AA6-90CE-75748D5E852A}" type="sibTrans" cxnId="{B52056C8-F66D-4622-8E17-A3D29A6BCF74}">
      <dgm:prSet/>
      <dgm:spPr/>
      <dgm:t>
        <a:bodyPr/>
        <a:lstStyle/>
        <a:p>
          <a:endParaRPr lang="tr-TR"/>
        </a:p>
      </dgm:t>
    </dgm:pt>
    <dgm:pt modelId="{FB544008-DE85-4A9F-AC98-67D1A7B6655C}">
      <dgm:prSet phldrT="[Metin]" custT="1"/>
      <dgm:spPr/>
      <dgm:t>
        <a:bodyPr/>
        <a:lstStyle/>
        <a:p>
          <a:r>
            <a:rPr lang="tr-TR" sz="1800" dirty="0"/>
            <a:t>Pendik Nuh Kuşçulu Seramik ve Cam Teknolojisi MTAL</a:t>
          </a:r>
        </a:p>
      </dgm:t>
    </dgm:pt>
    <dgm:pt modelId="{629449BF-3CBD-4439-92A6-5023AE7E0EB4}" type="parTrans" cxnId="{4CCF5BBE-4810-40AA-BAD8-E95434C7013D}">
      <dgm:prSet/>
      <dgm:spPr/>
      <dgm:t>
        <a:bodyPr/>
        <a:lstStyle/>
        <a:p>
          <a:endParaRPr lang="tr-TR"/>
        </a:p>
      </dgm:t>
    </dgm:pt>
    <dgm:pt modelId="{27D6B604-DF14-4BA5-A58C-D81C7877F703}" type="sibTrans" cxnId="{4CCF5BBE-4810-40AA-BAD8-E95434C7013D}">
      <dgm:prSet/>
      <dgm:spPr/>
      <dgm:t>
        <a:bodyPr/>
        <a:lstStyle/>
        <a:p>
          <a:endParaRPr lang="tr-TR"/>
        </a:p>
      </dgm:t>
    </dgm:pt>
    <dgm:pt modelId="{A15F03CC-C4A8-48E4-81ED-FC7BDA6A2E98}">
      <dgm:prSet phldrT="[Metin]" custT="1"/>
      <dgm:spPr/>
      <dgm:t>
        <a:bodyPr/>
        <a:lstStyle/>
        <a:p>
          <a:r>
            <a:rPr lang="tr-TR" sz="2000" dirty="0"/>
            <a:t>Pendik Mesleki ve Teknik Anadolu Lisesi</a:t>
          </a:r>
        </a:p>
      </dgm:t>
    </dgm:pt>
    <dgm:pt modelId="{B553A261-F930-4F08-9BD3-D6BB14B366E5}" type="parTrans" cxnId="{8283C3FA-AAF3-4743-B77D-CBDA93CD38B5}">
      <dgm:prSet/>
      <dgm:spPr/>
      <dgm:t>
        <a:bodyPr/>
        <a:lstStyle/>
        <a:p>
          <a:endParaRPr lang="tr-TR"/>
        </a:p>
      </dgm:t>
    </dgm:pt>
    <dgm:pt modelId="{654F8389-ACE4-4091-B8D1-845AED1FAC75}" type="sibTrans" cxnId="{8283C3FA-AAF3-4743-B77D-CBDA93CD38B5}">
      <dgm:prSet/>
      <dgm:spPr/>
      <dgm:t>
        <a:bodyPr/>
        <a:lstStyle/>
        <a:p>
          <a:endParaRPr lang="tr-TR"/>
        </a:p>
      </dgm:t>
    </dgm:pt>
    <dgm:pt modelId="{2F9B562D-3C32-4515-B39B-EE559C3C5837}">
      <dgm:prSet phldrT="[Metin]" custT="1"/>
      <dgm:spPr/>
      <dgm:t>
        <a:bodyPr/>
        <a:lstStyle/>
        <a:p>
          <a:r>
            <a:rPr lang="tr-TR" sz="2000" dirty="0"/>
            <a:t>Yakacık Mesleki ve Teknik Anadolu Lisesi</a:t>
          </a:r>
        </a:p>
      </dgm:t>
    </dgm:pt>
    <dgm:pt modelId="{50268EAA-5712-4F3A-8776-73C7BD214EF2}" type="parTrans" cxnId="{98B6F6EC-B4F8-463C-AAB6-0A8CD6181A8A}">
      <dgm:prSet/>
      <dgm:spPr/>
      <dgm:t>
        <a:bodyPr/>
        <a:lstStyle/>
        <a:p>
          <a:endParaRPr lang="tr-TR"/>
        </a:p>
      </dgm:t>
    </dgm:pt>
    <dgm:pt modelId="{7E5CC0BB-E1B8-4EAC-A52E-46F13FBF70E3}" type="sibTrans" cxnId="{98B6F6EC-B4F8-463C-AAB6-0A8CD6181A8A}">
      <dgm:prSet/>
      <dgm:spPr/>
      <dgm:t>
        <a:bodyPr/>
        <a:lstStyle/>
        <a:p>
          <a:endParaRPr lang="tr-TR"/>
        </a:p>
      </dgm:t>
    </dgm:pt>
    <dgm:pt modelId="{C60CD08F-1C34-4CAF-8E6A-039101757486}" type="pres">
      <dgm:prSet presAssocID="{80EEB3E5-017C-4AE2-8FDC-7C4FABE829CC}" presName="compositeShape" presStyleCnt="0">
        <dgm:presLayoutVars>
          <dgm:dir/>
          <dgm:resizeHandles/>
        </dgm:presLayoutVars>
      </dgm:prSet>
      <dgm:spPr/>
    </dgm:pt>
    <dgm:pt modelId="{DCD8169A-41B7-4215-B2D2-DB8DF19866E2}" type="pres">
      <dgm:prSet presAssocID="{80EEB3E5-017C-4AE2-8FDC-7C4FABE829CC}" presName="pyramid" presStyleLbl="node1" presStyleIdx="0" presStyleCnt="1" custLinFactNeighborX="-34047" custLinFactNeighborY="-632"/>
      <dgm:spPr/>
    </dgm:pt>
    <dgm:pt modelId="{49665CC2-D024-4F75-99BF-0995D264297C}" type="pres">
      <dgm:prSet presAssocID="{80EEB3E5-017C-4AE2-8FDC-7C4FABE829CC}" presName="theList" presStyleCnt="0"/>
      <dgm:spPr/>
    </dgm:pt>
    <dgm:pt modelId="{C48290B3-4395-4F9F-A78D-2DADE2DA453B}" type="pres">
      <dgm:prSet presAssocID="{34621334-933E-47BF-A9A0-F7E8C85D48AB}" presName="aNode" presStyleLbl="fgAcc1" presStyleIdx="0" presStyleCnt="6" custScaleX="175622" custLinFactY="-45653" custLinFactNeighborX="24545" custLinFactNeighborY="-100000">
        <dgm:presLayoutVars>
          <dgm:bulletEnabled val="1"/>
        </dgm:presLayoutVars>
      </dgm:prSet>
      <dgm:spPr/>
    </dgm:pt>
    <dgm:pt modelId="{910BBF15-E685-4667-ABBD-399C82FC5990}" type="pres">
      <dgm:prSet presAssocID="{34621334-933E-47BF-A9A0-F7E8C85D48AB}" presName="aSpace" presStyleCnt="0"/>
      <dgm:spPr/>
    </dgm:pt>
    <dgm:pt modelId="{501FE1B2-16D3-455D-B6FF-09EDCD8EA720}" type="pres">
      <dgm:prSet presAssocID="{6731690E-CDEF-488E-AA0C-B96FC1C4D216}" presName="aNode" presStyleLbl="fgAcc1" presStyleIdx="1" presStyleCnt="6" custScaleX="175622" custLinFactY="-18282" custLinFactNeighborX="24545" custLinFactNeighborY="-100000">
        <dgm:presLayoutVars>
          <dgm:bulletEnabled val="1"/>
        </dgm:presLayoutVars>
      </dgm:prSet>
      <dgm:spPr/>
    </dgm:pt>
    <dgm:pt modelId="{5461E3D3-1861-42E5-9A9C-071700702DF9}" type="pres">
      <dgm:prSet presAssocID="{6731690E-CDEF-488E-AA0C-B96FC1C4D216}" presName="aSpace" presStyleCnt="0"/>
      <dgm:spPr/>
    </dgm:pt>
    <dgm:pt modelId="{86B7DFB1-321F-4C16-8791-AFBB7B7BE4E8}" type="pres">
      <dgm:prSet presAssocID="{F01EBF84-E63C-49A0-82A5-F11B98F0EEFF}" presName="aNode" presStyleLbl="fgAcc1" presStyleIdx="2" presStyleCnt="6" custScaleX="175622" custLinFactNeighborX="24545" custLinFactNeighborY="-41059">
        <dgm:presLayoutVars>
          <dgm:bulletEnabled val="1"/>
        </dgm:presLayoutVars>
      </dgm:prSet>
      <dgm:spPr/>
    </dgm:pt>
    <dgm:pt modelId="{868355AF-D029-427B-9CA2-20150867F1C1}" type="pres">
      <dgm:prSet presAssocID="{F01EBF84-E63C-49A0-82A5-F11B98F0EEFF}" presName="aSpace" presStyleCnt="0"/>
      <dgm:spPr/>
    </dgm:pt>
    <dgm:pt modelId="{DDE4924F-8F06-4721-9F3E-075B49FECF33}" type="pres">
      <dgm:prSet presAssocID="{FB544008-DE85-4A9F-AC98-67D1A7B6655C}" presName="aNode" presStyleLbl="fgAcc1" presStyleIdx="3" presStyleCnt="6" custScaleX="175622" custLinFactNeighborX="24545" custLinFactNeighborY="67346">
        <dgm:presLayoutVars>
          <dgm:bulletEnabled val="1"/>
        </dgm:presLayoutVars>
      </dgm:prSet>
      <dgm:spPr/>
    </dgm:pt>
    <dgm:pt modelId="{157643CB-E49C-4037-AAA8-89CA92E5AB2D}" type="pres">
      <dgm:prSet presAssocID="{FB544008-DE85-4A9F-AC98-67D1A7B6655C}" presName="aSpace" presStyleCnt="0"/>
      <dgm:spPr/>
    </dgm:pt>
    <dgm:pt modelId="{4EC9C036-DE74-457B-BA69-80AB39BA913B}" type="pres">
      <dgm:prSet presAssocID="{A15F03CC-C4A8-48E4-81ED-FC7BDA6A2E98}" presName="aNode" presStyleLbl="fgAcc1" presStyleIdx="4" presStyleCnt="6" custScaleX="175622" custLinFactY="23289" custLinFactNeighborX="24545" custLinFactNeighborY="100000">
        <dgm:presLayoutVars>
          <dgm:bulletEnabled val="1"/>
        </dgm:presLayoutVars>
      </dgm:prSet>
      <dgm:spPr/>
    </dgm:pt>
    <dgm:pt modelId="{0B76B51D-335C-4A8A-86CD-9DA4CEB98B2E}" type="pres">
      <dgm:prSet presAssocID="{A15F03CC-C4A8-48E4-81ED-FC7BDA6A2E98}" presName="aSpace" presStyleCnt="0"/>
      <dgm:spPr/>
    </dgm:pt>
    <dgm:pt modelId="{04699164-F92D-4757-8366-CDDFC9DEB61C}" type="pres">
      <dgm:prSet presAssocID="{2F9B562D-3C32-4515-B39B-EE559C3C5837}" presName="aNode" presStyleLbl="fgAcc1" presStyleIdx="5" presStyleCnt="6" custScaleX="175622" custLinFactY="35119" custLinFactNeighborX="24545" custLinFactNeighborY="100000">
        <dgm:presLayoutVars>
          <dgm:bulletEnabled val="1"/>
        </dgm:presLayoutVars>
      </dgm:prSet>
      <dgm:spPr/>
    </dgm:pt>
    <dgm:pt modelId="{E1280F05-A96B-4A82-A1CB-CB1C5B5FC97C}" type="pres">
      <dgm:prSet presAssocID="{2F9B562D-3C32-4515-B39B-EE559C3C5837}" presName="aSpace" presStyleCnt="0"/>
      <dgm:spPr/>
    </dgm:pt>
  </dgm:ptLst>
  <dgm:cxnLst>
    <dgm:cxn modelId="{B0526010-42CC-41D4-9D34-522E74666FAE}" type="presOf" srcId="{A15F03CC-C4A8-48E4-81ED-FC7BDA6A2E98}" destId="{4EC9C036-DE74-457B-BA69-80AB39BA913B}" srcOrd="0" destOrd="0" presId="urn:microsoft.com/office/officeart/2005/8/layout/pyramid2"/>
    <dgm:cxn modelId="{5E36DF22-BC8E-4774-B7B4-B1E724298020}" srcId="{80EEB3E5-017C-4AE2-8FDC-7C4FABE829CC}" destId="{34621334-933E-47BF-A9A0-F7E8C85D48AB}" srcOrd="0" destOrd="0" parTransId="{448962F1-A90D-4FFD-AE99-5F98809994B7}" sibTransId="{89580F94-7B59-422C-BB6C-6638E3D03D64}"/>
    <dgm:cxn modelId="{4C1E9037-4DCF-4D9A-8E2F-B780805331E7}" type="presOf" srcId="{F01EBF84-E63C-49A0-82A5-F11B98F0EEFF}" destId="{86B7DFB1-321F-4C16-8791-AFBB7B7BE4E8}" srcOrd="0" destOrd="0" presId="urn:microsoft.com/office/officeart/2005/8/layout/pyramid2"/>
    <dgm:cxn modelId="{29F65164-7372-4831-9325-A17EDFABAD2A}" type="presOf" srcId="{34621334-933E-47BF-A9A0-F7E8C85D48AB}" destId="{C48290B3-4395-4F9F-A78D-2DADE2DA453B}" srcOrd="0" destOrd="0" presId="urn:microsoft.com/office/officeart/2005/8/layout/pyramid2"/>
    <dgm:cxn modelId="{D0CF166C-CE93-4E79-AE4F-77EEB3956F02}" type="presOf" srcId="{FB544008-DE85-4A9F-AC98-67D1A7B6655C}" destId="{DDE4924F-8F06-4721-9F3E-075B49FECF33}" srcOrd="0" destOrd="0" presId="urn:microsoft.com/office/officeart/2005/8/layout/pyramid2"/>
    <dgm:cxn modelId="{B2C86A85-19DE-40BB-A2FA-4CE4FE7D0C69}" type="presOf" srcId="{80EEB3E5-017C-4AE2-8FDC-7C4FABE829CC}" destId="{C60CD08F-1C34-4CAF-8E6A-039101757486}" srcOrd="0" destOrd="0" presId="urn:microsoft.com/office/officeart/2005/8/layout/pyramid2"/>
    <dgm:cxn modelId="{4CCF5BBE-4810-40AA-BAD8-E95434C7013D}" srcId="{80EEB3E5-017C-4AE2-8FDC-7C4FABE829CC}" destId="{FB544008-DE85-4A9F-AC98-67D1A7B6655C}" srcOrd="3" destOrd="0" parTransId="{629449BF-3CBD-4439-92A6-5023AE7E0EB4}" sibTransId="{27D6B604-DF14-4BA5-A58C-D81C7877F703}"/>
    <dgm:cxn modelId="{B52056C8-F66D-4622-8E17-A3D29A6BCF74}" srcId="{80EEB3E5-017C-4AE2-8FDC-7C4FABE829CC}" destId="{F01EBF84-E63C-49A0-82A5-F11B98F0EEFF}" srcOrd="2" destOrd="0" parTransId="{02E1881D-EEA8-4140-AA20-0B38B778DB79}" sibTransId="{1E0E5CEE-6555-4AA6-90CE-75748D5E852A}"/>
    <dgm:cxn modelId="{C271E3D6-1EB3-442E-B32C-46219557A286}" srcId="{80EEB3E5-017C-4AE2-8FDC-7C4FABE829CC}" destId="{6731690E-CDEF-488E-AA0C-B96FC1C4D216}" srcOrd="1" destOrd="0" parTransId="{FD1EFA15-71C4-48D0-B10A-BDA60ED4D303}" sibTransId="{0DA34E55-0B7E-48A3-937D-449783A3156F}"/>
    <dgm:cxn modelId="{98B6F6EC-B4F8-463C-AAB6-0A8CD6181A8A}" srcId="{80EEB3E5-017C-4AE2-8FDC-7C4FABE829CC}" destId="{2F9B562D-3C32-4515-B39B-EE559C3C5837}" srcOrd="5" destOrd="0" parTransId="{50268EAA-5712-4F3A-8776-73C7BD214EF2}" sibTransId="{7E5CC0BB-E1B8-4EAC-A52E-46F13FBF70E3}"/>
    <dgm:cxn modelId="{8283C3FA-AAF3-4743-B77D-CBDA93CD38B5}" srcId="{80EEB3E5-017C-4AE2-8FDC-7C4FABE829CC}" destId="{A15F03CC-C4A8-48E4-81ED-FC7BDA6A2E98}" srcOrd="4" destOrd="0" parTransId="{B553A261-F930-4F08-9BD3-D6BB14B366E5}" sibTransId="{654F8389-ACE4-4091-B8D1-845AED1FAC75}"/>
    <dgm:cxn modelId="{E3B362FB-2869-443A-9A3C-F34659F37F46}" type="presOf" srcId="{2F9B562D-3C32-4515-B39B-EE559C3C5837}" destId="{04699164-F92D-4757-8366-CDDFC9DEB61C}" srcOrd="0" destOrd="0" presId="urn:microsoft.com/office/officeart/2005/8/layout/pyramid2"/>
    <dgm:cxn modelId="{4A30D9FF-0124-4154-8E51-F6295AD97F1B}" type="presOf" srcId="{6731690E-CDEF-488E-AA0C-B96FC1C4D216}" destId="{501FE1B2-16D3-455D-B6FF-09EDCD8EA720}" srcOrd="0" destOrd="0" presId="urn:microsoft.com/office/officeart/2005/8/layout/pyramid2"/>
    <dgm:cxn modelId="{CAE32CDD-ED79-4CAF-9A35-50D120C93423}" type="presParOf" srcId="{C60CD08F-1C34-4CAF-8E6A-039101757486}" destId="{DCD8169A-41B7-4215-B2D2-DB8DF19866E2}" srcOrd="0" destOrd="0" presId="urn:microsoft.com/office/officeart/2005/8/layout/pyramid2"/>
    <dgm:cxn modelId="{BF1ED1CE-2BE3-4873-8BFD-06FEA92891E7}" type="presParOf" srcId="{C60CD08F-1C34-4CAF-8E6A-039101757486}" destId="{49665CC2-D024-4F75-99BF-0995D264297C}" srcOrd="1" destOrd="0" presId="urn:microsoft.com/office/officeart/2005/8/layout/pyramid2"/>
    <dgm:cxn modelId="{195171E4-B8DB-4B97-B3F8-43529DB00C59}" type="presParOf" srcId="{49665CC2-D024-4F75-99BF-0995D264297C}" destId="{C48290B3-4395-4F9F-A78D-2DADE2DA453B}" srcOrd="0" destOrd="0" presId="urn:microsoft.com/office/officeart/2005/8/layout/pyramid2"/>
    <dgm:cxn modelId="{A6459582-A8CF-4B3E-8EEF-DBBA0B173A31}" type="presParOf" srcId="{49665CC2-D024-4F75-99BF-0995D264297C}" destId="{910BBF15-E685-4667-ABBD-399C82FC5990}" srcOrd="1" destOrd="0" presId="urn:microsoft.com/office/officeart/2005/8/layout/pyramid2"/>
    <dgm:cxn modelId="{F9318175-EE3B-48C3-9526-6322C9F81678}" type="presParOf" srcId="{49665CC2-D024-4F75-99BF-0995D264297C}" destId="{501FE1B2-16D3-455D-B6FF-09EDCD8EA720}" srcOrd="2" destOrd="0" presId="urn:microsoft.com/office/officeart/2005/8/layout/pyramid2"/>
    <dgm:cxn modelId="{36AB5CFD-4A9B-4DAF-A7BF-20E8E50EAEAE}" type="presParOf" srcId="{49665CC2-D024-4F75-99BF-0995D264297C}" destId="{5461E3D3-1861-42E5-9A9C-071700702DF9}" srcOrd="3" destOrd="0" presId="urn:microsoft.com/office/officeart/2005/8/layout/pyramid2"/>
    <dgm:cxn modelId="{87AD45F2-3A12-4C5D-9DF0-DED2EE53D6FA}" type="presParOf" srcId="{49665CC2-D024-4F75-99BF-0995D264297C}" destId="{86B7DFB1-321F-4C16-8791-AFBB7B7BE4E8}" srcOrd="4" destOrd="0" presId="urn:microsoft.com/office/officeart/2005/8/layout/pyramid2"/>
    <dgm:cxn modelId="{0647D41A-425B-44AD-91E7-7A51D715863C}" type="presParOf" srcId="{49665CC2-D024-4F75-99BF-0995D264297C}" destId="{868355AF-D029-427B-9CA2-20150867F1C1}" srcOrd="5" destOrd="0" presId="urn:microsoft.com/office/officeart/2005/8/layout/pyramid2"/>
    <dgm:cxn modelId="{87F68055-32F6-4D3F-A53B-4B2C0A4761FE}" type="presParOf" srcId="{49665CC2-D024-4F75-99BF-0995D264297C}" destId="{DDE4924F-8F06-4721-9F3E-075B49FECF33}" srcOrd="6" destOrd="0" presId="urn:microsoft.com/office/officeart/2005/8/layout/pyramid2"/>
    <dgm:cxn modelId="{EB2BC520-D22D-49BF-A38F-A6F68829A5BC}" type="presParOf" srcId="{49665CC2-D024-4F75-99BF-0995D264297C}" destId="{157643CB-E49C-4037-AAA8-89CA92E5AB2D}" srcOrd="7" destOrd="0" presId="urn:microsoft.com/office/officeart/2005/8/layout/pyramid2"/>
    <dgm:cxn modelId="{2565F7CE-000C-48D5-8372-CBB485FE0F4F}" type="presParOf" srcId="{49665CC2-D024-4F75-99BF-0995D264297C}" destId="{4EC9C036-DE74-457B-BA69-80AB39BA913B}" srcOrd="8" destOrd="0" presId="urn:microsoft.com/office/officeart/2005/8/layout/pyramid2"/>
    <dgm:cxn modelId="{026CDD5E-4696-49BE-97D0-D25E4755711A}" type="presParOf" srcId="{49665CC2-D024-4F75-99BF-0995D264297C}" destId="{0B76B51D-335C-4A8A-86CD-9DA4CEB98B2E}" srcOrd="9" destOrd="0" presId="urn:microsoft.com/office/officeart/2005/8/layout/pyramid2"/>
    <dgm:cxn modelId="{03DE46B4-3AA0-4FAA-A362-DD4C82AE7741}" type="presParOf" srcId="{49665CC2-D024-4F75-99BF-0995D264297C}" destId="{04699164-F92D-4757-8366-CDDFC9DEB61C}" srcOrd="10" destOrd="0" presId="urn:microsoft.com/office/officeart/2005/8/layout/pyramid2"/>
    <dgm:cxn modelId="{C80B6ED0-1BC5-4D4B-BCA1-F7DCA4C28519}" type="presParOf" srcId="{49665CC2-D024-4F75-99BF-0995D264297C}" destId="{E1280F05-A96B-4A82-A1CB-CB1C5B5FC97C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AF8E4-A4B8-4928-9003-E9C2568DCD66}">
      <dsp:nvSpPr>
        <dsp:cNvPr id="0" name=""/>
        <dsp:cNvSpPr/>
      </dsp:nvSpPr>
      <dsp:spPr>
        <a:xfrm>
          <a:off x="0" y="357181"/>
          <a:ext cx="2523358" cy="188363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21920" rIns="40640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200" kern="1200" dirty="0"/>
            <a:t>Merkezi Sınavla Öğrenci Alan</a:t>
          </a:r>
        </a:p>
      </dsp:txBody>
      <dsp:txXfrm>
        <a:off x="44136" y="401317"/>
        <a:ext cx="2435086" cy="1839497"/>
      </dsp:txXfrm>
    </dsp:sp>
    <dsp:sp modelId="{78737692-C327-4938-8E8E-9CBABDD06049}">
      <dsp:nvSpPr>
        <dsp:cNvPr id="0" name=""/>
        <dsp:cNvSpPr/>
      </dsp:nvSpPr>
      <dsp:spPr>
        <a:xfrm>
          <a:off x="0" y="2248752"/>
          <a:ext cx="2523358" cy="809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0" rIns="78740" bIns="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200" kern="1200" dirty="0"/>
            <a:t>1</a:t>
          </a:r>
        </a:p>
      </dsp:txBody>
      <dsp:txXfrm>
        <a:off x="0" y="2248752"/>
        <a:ext cx="1777013" cy="809962"/>
      </dsp:txXfrm>
    </dsp:sp>
    <dsp:sp modelId="{A9E33C0E-B775-41A9-B0B7-7354E58ACFD7}">
      <dsp:nvSpPr>
        <dsp:cNvPr id="0" name=""/>
        <dsp:cNvSpPr/>
      </dsp:nvSpPr>
      <dsp:spPr>
        <a:xfrm>
          <a:off x="1881792" y="2331531"/>
          <a:ext cx="883175" cy="88317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E5421-4698-4F3D-ABE3-9851FAF47AF1}">
      <dsp:nvSpPr>
        <dsp:cNvPr id="0" name=""/>
        <dsp:cNvSpPr/>
      </dsp:nvSpPr>
      <dsp:spPr>
        <a:xfrm>
          <a:off x="2956213" y="945440"/>
          <a:ext cx="2523358" cy="188363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21920" rIns="40640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200" kern="1200" dirty="0"/>
            <a:t>Adrese Dayalı Öğrenci Alan</a:t>
          </a:r>
        </a:p>
      </dsp:txBody>
      <dsp:txXfrm>
        <a:off x="3000349" y="989576"/>
        <a:ext cx="2435086" cy="1839497"/>
      </dsp:txXfrm>
    </dsp:sp>
    <dsp:sp modelId="{965905B3-9811-46E4-9337-285FCCDDD060}">
      <dsp:nvSpPr>
        <dsp:cNvPr id="0" name=""/>
        <dsp:cNvSpPr/>
      </dsp:nvSpPr>
      <dsp:spPr>
        <a:xfrm>
          <a:off x="2956213" y="2829074"/>
          <a:ext cx="2523358" cy="809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0" rIns="78740" bIns="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200" kern="1200" dirty="0"/>
            <a:t>2</a:t>
          </a:r>
        </a:p>
      </dsp:txBody>
      <dsp:txXfrm>
        <a:off x="2956213" y="2829074"/>
        <a:ext cx="1777013" cy="809962"/>
      </dsp:txXfrm>
    </dsp:sp>
    <dsp:sp modelId="{26E4F754-C49C-4BC8-8DAE-FC3CC5FDAEFE}">
      <dsp:nvSpPr>
        <dsp:cNvPr id="0" name=""/>
        <dsp:cNvSpPr/>
      </dsp:nvSpPr>
      <dsp:spPr>
        <a:xfrm>
          <a:off x="4804608" y="2957729"/>
          <a:ext cx="883175" cy="88317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3D91CF-7734-4664-BCC5-974B373B2C46}">
      <dsp:nvSpPr>
        <dsp:cNvPr id="0" name=""/>
        <dsp:cNvSpPr/>
      </dsp:nvSpPr>
      <dsp:spPr>
        <a:xfrm>
          <a:off x="5929346" y="1500189"/>
          <a:ext cx="2523358" cy="188363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21920" rIns="40640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200" kern="1200" dirty="0"/>
            <a:t>Özel Yetenekle Öğrenci Alan</a:t>
          </a:r>
        </a:p>
      </dsp:txBody>
      <dsp:txXfrm>
        <a:off x="5973482" y="1544325"/>
        <a:ext cx="2435086" cy="1839497"/>
      </dsp:txXfrm>
    </dsp:sp>
    <dsp:sp modelId="{B62DD93C-637C-4F20-9212-58DAC29CDAD3}">
      <dsp:nvSpPr>
        <dsp:cNvPr id="0" name=""/>
        <dsp:cNvSpPr/>
      </dsp:nvSpPr>
      <dsp:spPr>
        <a:xfrm>
          <a:off x="5926797" y="3390524"/>
          <a:ext cx="2523358" cy="809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0" rIns="78740" bIns="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200" kern="1200" dirty="0"/>
            <a:t>3</a:t>
          </a:r>
        </a:p>
      </dsp:txBody>
      <dsp:txXfrm>
        <a:off x="5926797" y="3390524"/>
        <a:ext cx="1777013" cy="809962"/>
      </dsp:txXfrm>
    </dsp:sp>
    <dsp:sp modelId="{3BBAEDAC-FE10-4FD7-B4C1-3D8F943DBB2C}">
      <dsp:nvSpPr>
        <dsp:cNvPr id="0" name=""/>
        <dsp:cNvSpPr/>
      </dsp:nvSpPr>
      <dsp:spPr>
        <a:xfrm>
          <a:off x="7760822" y="3643338"/>
          <a:ext cx="883175" cy="88317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8169A-41B7-4215-B2D2-DB8DF19866E2}">
      <dsp:nvSpPr>
        <dsp:cNvPr id="0" name=""/>
        <dsp:cNvSpPr/>
      </dsp:nvSpPr>
      <dsp:spPr>
        <a:xfrm>
          <a:off x="0" y="0"/>
          <a:ext cx="4525962" cy="452596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290B3-4395-4F9F-A78D-2DADE2DA453B}">
      <dsp:nvSpPr>
        <dsp:cNvPr id="0" name=""/>
        <dsp:cNvSpPr/>
      </dsp:nvSpPr>
      <dsp:spPr>
        <a:xfrm>
          <a:off x="2828907" y="355136"/>
          <a:ext cx="5166580" cy="9650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Kurtköy Çok Programlı Anadolu Lisesi</a:t>
          </a:r>
        </a:p>
      </dsp:txBody>
      <dsp:txXfrm>
        <a:off x="2876018" y="402247"/>
        <a:ext cx="5072358" cy="870854"/>
      </dsp:txXfrm>
    </dsp:sp>
    <dsp:sp modelId="{7797C9CA-9762-49EB-B5AA-C347326AF2AF}">
      <dsp:nvSpPr>
        <dsp:cNvPr id="0" name=""/>
        <dsp:cNvSpPr/>
      </dsp:nvSpPr>
      <dsp:spPr>
        <a:xfrm>
          <a:off x="2828907" y="1561096"/>
          <a:ext cx="5166580" cy="9650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Rauf Denktaş Çok Programlı Anadolu Lisesi</a:t>
          </a:r>
        </a:p>
      </dsp:txBody>
      <dsp:txXfrm>
        <a:off x="2876018" y="1608207"/>
        <a:ext cx="5072358" cy="870854"/>
      </dsp:txXfrm>
    </dsp:sp>
    <dsp:sp modelId="{81533DD4-C4FB-4F5F-B3DB-FEBA14371D63}">
      <dsp:nvSpPr>
        <dsp:cNvPr id="0" name=""/>
        <dsp:cNvSpPr/>
      </dsp:nvSpPr>
      <dsp:spPr>
        <a:xfrm>
          <a:off x="2828907" y="2767056"/>
          <a:ext cx="5166580" cy="9650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Velibaba Çok Programlı Anadolu Lisesi</a:t>
          </a:r>
        </a:p>
      </dsp:txBody>
      <dsp:txXfrm>
        <a:off x="2876018" y="2814167"/>
        <a:ext cx="5072358" cy="8708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8169A-41B7-4215-B2D2-DB8DF19866E2}">
      <dsp:nvSpPr>
        <dsp:cNvPr id="0" name=""/>
        <dsp:cNvSpPr/>
      </dsp:nvSpPr>
      <dsp:spPr>
        <a:xfrm>
          <a:off x="0" y="0"/>
          <a:ext cx="4525962" cy="452596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290B3-4395-4F9F-A78D-2DADE2DA453B}">
      <dsp:nvSpPr>
        <dsp:cNvPr id="0" name=""/>
        <dsp:cNvSpPr/>
      </dsp:nvSpPr>
      <dsp:spPr>
        <a:xfrm>
          <a:off x="2828907" y="378710"/>
          <a:ext cx="5166580" cy="7242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Prof. Faik Sömer Spor Lisesi (Ataşehir)</a:t>
          </a:r>
        </a:p>
      </dsp:txBody>
      <dsp:txXfrm>
        <a:off x="2864262" y="414065"/>
        <a:ext cx="5095870" cy="653540"/>
      </dsp:txXfrm>
    </dsp:sp>
    <dsp:sp modelId="{7797C9CA-9762-49EB-B5AA-C347326AF2AF}">
      <dsp:nvSpPr>
        <dsp:cNvPr id="0" name=""/>
        <dsp:cNvSpPr/>
      </dsp:nvSpPr>
      <dsp:spPr>
        <a:xfrm>
          <a:off x="2828907" y="1283733"/>
          <a:ext cx="5166580" cy="7242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Türkiye Futbol Federasyonu Meral-Celal Aras Spor Lisesi (Beykoz)</a:t>
          </a:r>
        </a:p>
      </dsp:txBody>
      <dsp:txXfrm>
        <a:off x="2864262" y="1319088"/>
        <a:ext cx="5095870" cy="653540"/>
      </dsp:txXfrm>
    </dsp:sp>
    <dsp:sp modelId="{BAD39123-D770-40EF-93B8-4E29F7D8AF81}">
      <dsp:nvSpPr>
        <dsp:cNvPr id="0" name=""/>
        <dsp:cNvSpPr/>
      </dsp:nvSpPr>
      <dsp:spPr>
        <a:xfrm>
          <a:off x="2828907" y="2188757"/>
          <a:ext cx="5166580" cy="7242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Ruhi Sarıalp Spor Lisesi (Büyükçekmece)</a:t>
          </a:r>
        </a:p>
      </dsp:txBody>
      <dsp:txXfrm>
        <a:off x="2864262" y="2224112"/>
        <a:ext cx="5095870" cy="653540"/>
      </dsp:txXfrm>
    </dsp:sp>
    <dsp:sp modelId="{214DD21B-67D1-4403-B0B0-BDD0EF2B91B6}">
      <dsp:nvSpPr>
        <dsp:cNvPr id="0" name=""/>
        <dsp:cNvSpPr/>
      </dsp:nvSpPr>
      <dsp:spPr>
        <a:xfrm>
          <a:off x="2828907" y="3093780"/>
          <a:ext cx="5166580" cy="7242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Sultanbeyli Naim Süleymanoğlu Spor Lisesi</a:t>
          </a:r>
        </a:p>
      </dsp:txBody>
      <dsp:txXfrm>
        <a:off x="2864262" y="3129135"/>
        <a:ext cx="5095870" cy="6535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8169A-41B7-4215-B2D2-DB8DF19866E2}">
      <dsp:nvSpPr>
        <dsp:cNvPr id="0" name=""/>
        <dsp:cNvSpPr/>
      </dsp:nvSpPr>
      <dsp:spPr>
        <a:xfrm>
          <a:off x="0" y="0"/>
          <a:ext cx="4525962" cy="452596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290B3-4395-4F9F-A78D-2DADE2DA453B}">
      <dsp:nvSpPr>
        <dsp:cNvPr id="0" name=""/>
        <dsp:cNvSpPr/>
      </dsp:nvSpPr>
      <dsp:spPr>
        <a:xfrm>
          <a:off x="2890657" y="3813770"/>
          <a:ext cx="5166580" cy="5241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İstanbul Avni Akyol Güzel Sanatlar Lisesi (Kadıköy)</a:t>
          </a:r>
        </a:p>
      </dsp:txBody>
      <dsp:txXfrm>
        <a:off x="2916244" y="3839357"/>
        <a:ext cx="5115406" cy="472977"/>
      </dsp:txXfrm>
    </dsp:sp>
    <dsp:sp modelId="{7797C9CA-9762-49EB-B5AA-C347326AF2AF}">
      <dsp:nvSpPr>
        <dsp:cNvPr id="0" name=""/>
        <dsp:cNvSpPr/>
      </dsp:nvSpPr>
      <dsp:spPr>
        <a:xfrm>
          <a:off x="2890657" y="1697456"/>
          <a:ext cx="5166580" cy="5241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Ataşehir Adıgüzel Güzel Sanatlar Lisesi  </a:t>
          </a:r>
        </a:p>
      </dsp:txBody>
      <dsp:txXfrm>
        <a:off x="2916244" y="1723043"/>
        <a:ext cx="5115406" cy="472977"/>
      </dsp:txXfrm>
    </dsp:sp>
    <dsp:sp modelId="{BAD39123-D770-40EF-93B8-4E29F7D8AF81}">
      <dsp:nvSpPr>
        <dsp:cNvPr id="0" name=""/>
        <dsp:cNvSpPr/>
      </dsp:nvSpPr>
      <dsp:spPr>
        <a:xfrm>
          <a:off x="2890657" y="2453279"/>
          <a:ext cx="5166580" cy="5241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Mimar Sinan Güzel Sanatlar Lisesi (Kadıköy)</a:t>
          </a:r>
        </a:p>
      </dsp:txBody>
      <dsp:txXfrm>
        <a:off x="2916244" y="2478866"/>
        <a:ext cx="5115406" cy="472977"/>
      </dsp:txXfrm>
    </dsp:sp>
    <dsp:sp modelId="{214DD21B-67D1-4403-B0B0-BDD0EF2B91B6}">
      <dsp:nvSpPr>
        <dsp:cNvPr id="0" name=""/>
        <dsp:cNvSpPr/>
      </dsp:nvSpPr>
      <dsp:spPr>
        <a:xfrm>
          <a:off x="2890657" y="3133524"/>
          <a:ext cx="5166580" cy="5241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Pera Güzel Sanatlar Lisesi (Beşiktaş)</a:t>
          </a:r>
        </a:p>
      </dsp:txBody>
      <dsp:txXfrm>
        <a:off x="2916244" y="3159111"/>
        <a:ext cx="5115406" cy="472977"/>
      </dsp:txXfrm>
    </dsp:sp>
    <dsp:sp modelId="{88DDC26A-2088-43AB-AC1F-6E9292E3C2C2}">
      <dsp:nvSpPr>
        <dsp:cNvPr id="0" name=""/>
        <dsp:cNvSpPr/>
      </dsp:nvSpPr>
      <dsp:spPr>
        <a:xfrm>
          <a:off x="2962659" y="630634"/>
          <a:ext cx="5102123" cy="8672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b="0" i="0" kern="1200" dirty="0"/>
            <a:t>Marmara Üniversitesi Abdulkadir Meragi Güzel Sanatlar Lisesi</a:t>
          </a:r>
          <a:endParaRPr lang="tr-TR" sz="2300" kern="1200" dirty="0"/>
        </a:p>
      </dsp:txBody>
      <dsp:txXfrm>
        <a:off x="3004994" y="672969"/>
        <a:ext cx="5017453" cy="782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E5421-4698-4F3D-ABE3-9851FAF47AF1}">
      <dsp:nvSpPr>
        <dsp:cNvPr id="0" name=""/>
        <dsp:cNvSpPr/>
      </dsp:nvSpPr>
      <dsp:spPr>
        <a:xfrm>
          <a:off x="0" y="62065"/>
          <a:ext cx="6621067" cy="31103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190500" rIns="63500" bIns="6350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5000" kern="1200" dirty="0"/>
            <a:t>Merkezi Sınavla Öğrenci Alan</a:t>
          </a:r>
        </a:p>
      </dsp:txBody>
      <dsp:txXfrm>
        <a:off x="72879" y="134944"/>
        <a:ext cx="6475309" cy="3037442"/>
      </dsp:txXfrm>
    </dsp:sp>
    <dsp:sp modelId="{965905B3-9811-46E4-9337-285FCCDDD060}">
      <dsp:nvSpPr>
        <dsp:cNvPr id="0" name=""/>
        <dsp:cNvSpPr/>
      </dsp:nvSpPr>
      <dsp:spPr>
        <a:xfrm>
          <a:off x="0" y="2667588"/>
          <a:ext cx="6624026" cy="1795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1. Fen Liseleri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2. Sosyal Bilimler Liseleri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3. Anadolu Liseleri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4. Proje İmam Hatip Liseleri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5. (Bazı) Meslek Liselerinin (Bazı) Bölümleri</a:t>
          </a:r>
        </a:p>
      </dsp:txBody>
      <dsp:txXfrm>
        <a:off x="0" y="2667588"/>
        <a:ext cx="4664807" cy="1795470"/>
      </dsp:txXfrm>
    </dsp:sp>
    <dsp:sp modelId="{26E4F754-C49C-4BC8-8DAE-FC3CC5FDAEFE}">
      <dsp:nvSpPr>
        <dsp:cNvPr id="0" name=""/>
        <dsp:cNvSpPr/>
      </dsp:nvSpPr>
      <dsp:spPr>
        <a:xfrm>
          <a:off x="5290803" y="3325388"/>
          <a:ext cx="1458329" cy="14583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E5421-4698-4F3D-ABE3-9851FAF47AF1}">
      <dsp:nvSpPr>
        <dsp:cNvPr id="0" name=""/>
        <dsp:cNvSpPr/>
      </dsp:nvSpPr>
      <dsp:spPr>
        <a:xfrm>
          <a:off x="0" y="62065"/>
          <a:ext cx="6621067" cy="31103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190500" rIns="63500" bIns="6350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5000" kern="1200" dirty="0"/>
            <a:t>Adrese Dayalı Öğrenci Alan</a:t>
          </a:r>
        </a:p>
      </dsp:txBody>
      <dsp:txXfrm>
        <a:off x="72879" y="134944"/>
        <a:ext cx="6475309" cy="3037442"/>
      </dsp:txXfrm>
    </dsp:sp>
    <dsp:sp modelId="{965905B3-9811-46E4-9337-285FCCDDD060}">
      <dsp:nvSpPr>
        <dsp:cNvPr id="0" name=""/>
        <dsp:cNvSpPr/>
      </dsp:nvSpPr>
      <dsp:spPr>
        <a:xfrm>
          <a:off x="0" y="2667588"/>
          <a:ext cx="6624026" cy="1795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1. Anadolu Liseleri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2. Anadolu İmam Hatip Liseleri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3. Mesleki Teknik Anadolu Liseleri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4. Çok Programlı Liseler</a:t>
          </a:r>
        </a:p>
      </dsp:txBody>
      <dsp:txXfrm>
        <a:off x="0" y="2667588"/>
        <a:ext cx="4664807" cy="1795470"/>
      </dsp:txXfrm>
    </dsp:sp>
    <dsp:sp modelId="{26E4F754-C49C-4BC8-8DAE-FC3CC5FDAEFE}">
      <dsp:nvSpPr>
        <dsp:cNvPr id="0" name=""/>
        <dsp:cNvSpPr/>
      </dsp:nvSpPr>
      <dsp:spPr>
        <a:xfrm>
          <a:off x="5290803" y="3325388"/>
          <a:ext cx="1458329" cy="14583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E5421-4698-4F3D-ABE3-9851FAF47AF1}">
      <dsp:nvSpPr>
        <dsp:cNvPr id="0" name=""/>
        <dsp:cNvSpPr/>
      </dsp:nvSpPr>
      <dsp:spPr>
        <a:xfrm>
          <a:off x="0" y="62065"/>
          <a:ext cx="6621067" cy="31103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190500" rIns="63500" bIns="6350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5000" kern="1200" dirty="0"/>
            <a:t>Özel Yetenek Sınavıyla Öğrenci Alan</a:t>
          </a:r>
        </a:p>
      </dsp:txBody>
      <dsp:txXfrm>
        <a:off x="72879" y="134944"/>
        <a:ext cx="6475309" cy="3037442"/>
      </dsp:txXfrm>
    </dsp:sp>
    <dsp:sp modelId="{965905B3-9811-46E4-9337-285FCCDDD060}">
      <dsp:nvSpPr>
        <dsp:cNvPr id="0" name=""/>
        <dsp:cNvSpPr/>
      </dsp:nvSpPr>
      <dsp:spPr>
        <a:xfrm>
          <a:off x="0" y="2667588"/>
          <a:ext cx="6624026" cy="1795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1. Spor Liseleri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2. Güzel Sanatlar Liseleri</a:t>
          </a:r>
        </a:p>
      </dsp:txBody>
      <dsp:txXfrm>
        <a:off x="0" y="2667588"/>
        <a:ext cx="4664807" cy="1795470"/>
      </dsp:txXfrm>
    </dsp:sp>
    <dsp:sp modelId="{26E4F754-C49C-4BC8-8DAE-FC3CC5FDAEFE}">
      <dsp:nvSpPr>
        <dsp:cNvPr id="0" name=""/>
        <dsp:cNvSpPr/>
      </dsp:nvSpPr>
      <dsp:spPr>
        <a:xfrm>
          <a:off x="5290803" y="3325388"/>
          <a:ext cx="1458329" cy="14583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8169A-41B7-4215-B2D2-DB8DF19866E2}">
      <dsp:nvSpPr>
        <dsp:cNvPr id="0" name=""/>
        <dsp:cNvSpPr/>
      </dsp:nvSpPr>
      <dsp:spPr>
        <a:xfrm>
          <a:off x="0" y="0"/>
          <a:ext cx="4525962" cy="452596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290B3-4395-4F9F-A78D-2DADE2DA453B}">
      <dsp:nvSpPr>
        <dsp:cNvPr id="0" name=""/>
        <dsp:cNvSpPr/>
      </dsp:nvSpPr>
      <dsp:spPr>
        <a:xfrm>
          <a:off x="2560961" y="702639"/>
          <a:ext cx="5475124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Kartal Yüksel-İlhan Alanyalı Fen Lisesi- 2,5</a:t>
          </a:r>
        </a:p>
      </dsp:txBody>
      <dsp:txXfrm>
        <a:off x="2592376" y="734054"/>
        <a:ext cx="5412294" cy="580705"/>
      </dsp:txXfrm>
    </dsp:sp>
    <dsp:sp modelId="{501FE1B2-16D3-455D-B6FF-09EDCD8EA720}">
      <dsp:nvSpPr>
        <dsp:cNvPr id="0" name=""/>
        <dsp:cNvSpPr/>
      </dsp:nvSpPr>
      <dsp:spPr>
        <a:xfrm>
          <a:off x="2553592" y="0"/>
          <a:ext cx="5464856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Gönüllü Hizmet Vakfı Mustafa Saffet Fen Lisesi- 3,29</a:t>
          </a:r>
        </a:p>
      </dsp:txBody>
      <dsp:txXfrm>
        <a:off x="2585007" y="31415"/>
        <a:ext cx="5402026" cy="580705"/>
      </dsp:txXfrm>
    </dsp:sp>
    <dsp:sp modelId="{86B7DFB1-321F-4C16-8791-AFBB7B7BE4E8}">
      <dsp:nvSpPr>
        <dsp:cNvPr id="0" name=""/>
        <dsp:cNvSpPr/>
      </dsp:nvSpPr>
      <dsp:spPr>
        <a:xfrm>
          <a:off x="2602633" y="1422723"/>
          <a:ext cx="5464856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Şehit İlhan Varank Fen Lisesi (Maltepe)-2,64</a:t>
          </a:r>
        </a:p>
      </dsp:txBody>
      <dsp:txXfrm>
        <a:off x="2634048" y="1454138"/>
        <a:ext cx="5402026" cy="580705"/>
      </dsp:txXfrm>
    </dsp:sp>
    <dsp:sp modelId="{DDE4924F-8F06-4721-9F3E-075B49FECF33}">
      <dsp:nvSpPr>
        <dsp:cNvPr id="0" name=""/>
        <dsp:cNvSpPr/>
      </dsp:nvSpPr>
      <dsp:spPr>
        <a:xfrm>
          <a:off x="2602633" y="2142800"/>
          <a:ext cx="5464856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Çayırova</a:t>
          </a:r>
          <a:r>
            <a:rPr lang="tr-TR" sz="2000" kern="1200" baseline="0" dirty="0"/>
            <a:t> 15 Temmuz Şehitler Fen Lisesi- 4,96</a:t>
          </a:r>
          <a:endParaRPr lang="tr-TR" sz="2000" kern="1200" dirty="0"/>
        </a:p>
      </dsp:txBody>
      <dsp:txXfrm>
        <a:off x="2634048" y="2174215"/>
        <a:ext cx="5402026" cy="580705"/>
      </dsp:txXfrm>
    </dsp:sp>
    <dsp:sp modelId="{4EC9C036-DE74-457B-BA69-80AB39BA913B}">
      <dsp:nvSpPr>
        <dsp:cNvPr id="0" name=""/>
        <dsp:cNvSpPr/>
      </dsp:nvSpPr>
      <dsp:spPr>
        <a:xfrm>
          <a:off x="2602633" y="2862884"/>
          <a:ext cx="5464856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Dr. Vasıf Topçu Fen Lisesi (Şile)- 8,91</a:t>
          </a:r>
        </a:p>
      </dsp:txBody>
      <dsp:txXfrm>
        <a:off x="2634048" y="2894299"/>
        <a:ext cx="5402026" cy="5807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8169A-41B7-4215-B2D2-DB8DF19866E2}">
      <dsp:nvSpPr>
        <dsp:cNvPr id="0" name=""/>
        <dsp:cNvSpPr/>
      </dsp:nvSpPr>
      <dsp:spPr>
        <a:xfrm>
          <a:off x="0" y="0"/>
          <a:ext cx="4525962" cy="452596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290B3-4395-4F9F-A78D-2DADE2DA453B}">
      <dsp:nvSpPr>
        <dsp:cNvPr id="0" name=""/>
        <dsp:cNvSpPr/>
      </dsp:nvSpPr>
      <dsp:spPr>
        <a:xfrm>
          <a:off x="2890657" y="2718865"/>
          <a:ext cx="5166580" cy="9650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Prof. Dr. Mümtaz Turhan Sosyal Bilimler Lisesi (Bahçelievler)-9,22</a:t>
          </a:r>
        </a:p>
      </dsp:txBody>
      <dsp:txXfrm>
        <a:off x="2937768" y="2765976"/>
        <a:ext cx="5072358" cy="870854"/>
      </dsp:txXfrm>
    </dsp:sp>
    <dsp:sp modelId="{7797C9CA-9762-49EB-B5AA-C347326AF2AF}">
      <dsp:nvSpPr>
        <dsp:cNvPr id="0" name=""/>
        <dsp:cNvSpPr/>
      </dsp:nvSpPr>
      <dsp:spPr>
        <a:xfrm>
          <a:off x="2828907" y="1561096"/>
          <a:ext cx="5166580" cy="9650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Kanuni Sosyal Bilimler Lisesi (Gebze)-14,90</a:t>
          </a:r>
        </a:p>
      </dsp:txBody>
      <dsp:txXfrm>
        <a:off x="2876018" y="1608207"/>
        <a:ext cx="5072358" cy="870854"/>
      </dsp:txXfrm>
    </dsp:sp>
    <dsp:sp modelId="{657797F4-C8D2-4054-8166-F0C3D709BE1C}">
      <dsp:nvSpPr>
        <dsp:cNvPr id="0" name=""/>
        <dsp:cNvSpPr/>
      </dsp:nvSpPr>
      <dsp:spPr>
        <a:xfrm>
          <a:off x="2818669" y="414612"/>
          <a:ext cx="5166580" cy="9650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i="0" kern="1200" dirty="0"/>
            <a:t>GHV İnal Aydınoğlu Sosyal Bilimler Lisesi (Pendik)-12,77</a:t>
          </a:r>
          <a:endParaRPr lang="tr-TR" sz="2000" kern="1200" dirty="0"/>
        </a:p>
      </dsp:txBody>
      <dsp:txXfrm>
        <a:off x="2865780" y="461723"/>
        <a:ext cx="5072358" cy="8708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8169A-41B7-4215-B2D2-DB8DF19866E2}">
      <dsp:nvSpPr>
        <dsp:cNvPr id="0" name=""/>
        <dsp:cNvSpPr/>
      </dsp:nvSpPr>
      <dsp:spPr>
        <a:xfrm>
          <a:off x="0" y="0"/>
          <a:ext cx="4525962" cy="452596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FE1B2-16D3-455D-B6FF-09EDCD8EA720}">
      <dsp:nvSpPr>
        <dsp:cNvPr id="0" name=""/>
        <dsp:cNvSpPr/>
      </dsp:nvSpPr>
      <dsp:spPr>
        <a:xfrm>
          <a:off x="2836644" y="2070795"/>
          <a:ext cx="5166580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Uluslararası Kız Anadolu İmam Hatip Lisesi-13,83</a:t>
          </a:r>
        </a:p>
      </dsp:txBody>
      <dsp:txXfrm>
        <a:off x="2868059" y="2102210"/>
        <a:ext cx="5103750" cy="580705"/>
      </dsp:txXfrm>
    </dsp:sp>
    <dsp:sp modelId="{DDE4924F-8F06-4721-9F3E-075B49FECF33}">
      <dsp:nvSpPr>
        <dsp:cNvPr id="0" name=""/>
        <dsp:cNvSpPr/>
      </dsp:nvSpPr>
      <dsp:spPr>
        <a:xfrm>
          <a:off x="2818669" y="1206698"/>
          <a:ext cx="5166580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Şehit Adil Büyükcengiz Kız Anadolu İmam Hatip Lisesi- 9,18</a:t>
          </a:r>
        </a:p>
      </dsp:txBody>
      <dsp:txXfrm>
        <a:off x="2850084" y="1238113"/>
        <a:ext cx="5103750" cy="580705"/>
      </dsp:txXfrm>
    </dsp:sp>
    <dsp:sp modelId="{4EC9C036-DE74-457B-BA69-80AB39BA913B}">
      <dsp:nvSpPr>
        <dsp:cNvPr id="0" name=""/>
        <dsp:cNvSpPr/>
      </dsp:nvSpPr>
      <dsp:spPr>
        <a:xfrm>
          <a:off x="2818669" y="342601"/>
          <a:ext cx="5166580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Kartal Anadolu İmam Hatip Lisesi-0,53</a:t>
          </a:r>
        </a:p>
      </dsp:txBody>
      <dsp:txXfrm>
        <a:off x="2850084" y="374016"/>
        <a:ext cx="5103750" cy="580705"/>
      </dsp:txXfrm>
    </dsp:sp>
    <dsp:sp modelId="{04699164-F92D-4757-8366-CDDFC9DEB61C}">
      <dsp:nvSpPr>
        <dsp:cNvPr id="0" name=""/>
        <dsp:cNvSpPr/>
      </dsp:nvSpPr>
      <dsp:spPr>
        <a:xfrm>
          <a:off x="2828907" y="2931414"/>
          <a:ext cx="5166580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Kartal Mehmet Akif Ersoy Kız Anadolu İmam Hatip Lisesi- 16,59</a:t>
          </a:r>
        </a:p>
      </dsp:txBody>
      <dsp:txXfrm>
        <a:off x="2860322" y="2962829"/>
        <a:ext cx="5103750" cy="580705"/>
      </dsp:txXfrm>
    </dsp:sp>
    <dsp:sp modelId="{14D24443-CEE3-42BA-99B5-E20A31802A16}">
      <dsp:nvSpPr>
        <dsp:cNvPr id="0" name=""/>
        <dsp:cNvSpPr/>
      </dsp:nvSpPr>
      <dsp:spPr>
        <a:xfrm>
          <a:off x="2828907" y="3831533"/>
          <a:ext cx="5166580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Halil Türkkan İmam Hatip Lisesi (Tuzla)- 22,68</a:t>
          </a:r>
        </a:p>
      </dsp:txBody>
      <dsp:txXfrm>
        <a:off x="2860322" y="3862948"/>
        <a:ext cx="5103750" cy="5807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8169A-41B7-4215-B2D2-DB8DF19866E2}">
      <dsp:nvSpPr>
        <dsp:cNvPr id="0" name=""/>
        <dsp:cNvSpPr/>
      </dsp:nvSpPr>
      <dsp:spPr>
        <a:xfrm>
          <a:off x="0" y="0"/>
          <a:ext cx="4525962" cy="452596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290B3-4395-4F9F-A78D-2DADE2DA453B}">
      <dsp:nvSpPr>
        <dsp:cNvPr id="0" name=""/>
        <dsp:cNvSpPr/>
      </dsp:nvSpPr>
      <dsp:spPr>
        <a:xfrm>
          <a:off x="2825031" y="226069"/>
          <a:ext cx="5166580" cy="3898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Gülizar Zeki Obdan Anadolu Lisesi-8,47</a:t>
          </a:r>
        </a:p>
      </dsp:txBody>
      <dsp:txXfrm>
        <a:off x="2844061" y="245099"/>
        <a:ext cx="5128520" cy="351773"/>
      </dsp:txXfrm>
    </dsp:sp>
    <dsp:sp modelId="{501FE1B2-16D3-455D-B6FF-09EDCD8EA720}">
      <dsp:nvSpPr>
        <dsp:cNvPr id="0" name=""/>
        <dsp:cNvSpPr/>
      </dsp:nvSpPr>
      <dsp:spPr>
        <a:xfrm>
          <a:off x="2825031" y="771334"/>
          <a:ext cx="5166580" cy="3898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Kırımlı Fazilet Olcay Anadolu Lisesi-7,70</a:t>
          </a:r>
        </a:p>
      </dsp:txBody>
      <dsp:txXfrm>
        <a:off x="2844061" y="790364"/>
        <a:ext cx="5128520" cy="351773"/>
      </dsp:txXfrm>
    </dsp:sp>
    <dsp:sp modelId="{86B7DFB1-321F-4C16-8791-AFBB7B7BE4E8}">
      <dsp:nvSpPr>
        <dsp:cNvPr id="0" name=""/>
        <dsp:cNvSpPr/>
      </dsp:nvSpPr>
      <dsp:spPr>
        <a:xfrm>
          <a:off x="2825031" y="1309888"/>
          <a:ext cx="5166580" cy="3898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Pendik Fatih Anadolu Lisesi-6,30</a:t>
          </a:r>
        </a:p>
      </dsp:txBody>
      <dsp:txXfrm>
        <a:off x="2844061" y="1328918"/>
        <a:ext cx="5128520" cy="351773"/>
      </dsp:txXfrm>
    </dsp:sp>
    <dsp:sp modelId="{DDE4924F-8F06-4721-9F3E-075B49FECF33}">
      <dsp:nvSpPr>
        <dsp:cNvPr id="0" name=""/>
        <dsp:cNvSpPr/>
      </dsp:nvSpPr>
      <dsp:spPr>
        <a:xfrm>
          <a:off x="2825031" y="1801276"/>
          <a:ext cx="5166580" cy="3898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Burak Bora Anadolu Lisesi (Kartal)-1,29</a:t>
          </a:r>
        </a:p>
      </dsp:txBody>
      <dsp:txXfrm>
        <a:off x="2844061" y="1820306"/>
        <a:ext cx="5128520" cy="351773"/>
      </dsp:txXfrm>
    </dsp:sp>
    <dsp:sp modelId="{4EC9C036-DE74-457B-BA69-80AB39BA913B}">
      <dsp:nvSpPr>
        <dsp:cNvPr id="0" name=""/>
        <dsp:cNvSpPr/>
      </dsp:nvSpPr>
      <dsp:spPr>
        <a:xfrm>
          <a:off x="2825031" y="2299919"/>
          <a:ext cx="5166580" cy="3898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Kartal Anadolu Lisesi-3,67</a:t>
          </a:r>
        </a:p>
      </dsp:txBody>
      <dsp:txXfrm>
        <a:off x="2844061" y="2318949"/>
        <a:ext cx="5128520" cy="351773"/>
      </dsp:txXfrm>
    </dsp:sp>
    <dsp:sp modelId="{04699164-F92D-4757-8366-CDDFC9DEB61C}">
      <dsp:nvSpPr>
        <dsp:cNvPr id="0" name=""/>
        <dsp:cNvSpPr/>
      </dsp:nvSpPr>
      <dsp:spPr>
        <a:xfrm>
          <a:off x="2817279" y="2831220"/>
          <a:ext cx="5182083" cy="5017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Behiye Dr. Nevhiz Işıl Anadolu Lisesi (Tuzla)-4,34</a:t>
          </a:r>
        </a:p>
      </dsp:txBody>
      <dsp:txXfrm>
        <a:off x="2841772" y="2855713"/>
        <a:ext cx="5133097" cy="452765"/>
      </dsp:txXfrm>
    </dsp:sp>
    <dsp:sp modelId="{14D24443-CEE3-42BA-99B5-E20A31802A16}">
      <dsp:nvSpPr>
        <dsp:cNvPr id="0" name=""/>
        <dsp:cNvSpPr/>
      </dsp:nvSpPr>
      <dsp:spPr>
        <a:xfrm>
          <a:off x="2825031" y="3488402"/>
          <a:ext cx="5166580" cy="3898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Kadir Has Anadolu Lisesi (Maltepe)-5,15</a:t>
          </a:r>
        </a:p>
      </dsp:txBody>
      <dsp:txXfrm>
        <a:off x="2844061" y="3507432"/>
        <a:ext cx="5128520" cy="351773"/>
      </dsp:txXfrm>
    </dsp:sp>
    <dsp:sp modelId="{B0CE0C2B-92A5-4E14-B427-1B1425E82336}">
      <dsp:nvSpPr>
        <dsp:cNvPr id="0" name=""/>
        <dsp:cNvSpPr/>
      </dsp:nvSpPr>
      <dsp:spPr>
        <a:xfrm>
          <a:off x="2886781" y="4017059"/>
          <a:ext cx="5138514" cy="3898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Mehmet Tekinalp Anadolu Lisesi-6,67</a:t>
          </a:r>
        </a:p>
      </dsp:txBody>
      <dsp:txXfrm>
        <a:off x="2905811" y="4036089"/>
        <a:ext cx="5100454" cy="35177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8169A-41B7-4215-B2D2-DB8DF19866E2}">
      <dsp:nvSpPr>
        <dsp:cNvPr id="0" name=""/>
        <dsp:cNvSpPr/>
      </dsp:nvSpPr>
      <dsp:spPr>
        <a:xfrm>
          <a:off x="0" y="0"/>
          <a:ext cx="4525962" cy="452596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290B3-4395-4F9F-A78D-2DADE2DA453B}">
      <dsp:nvSpPr>
        <dsp:cNvPr id="0" name=""/>
        <dsp:cNvSpPr/>
      </dsp:nvSpPr>
      <dsp:spPr>
        <a:xfrm>
          <a:off x="2828907" y="143507"/>
          <a:ext cx="5166580" cy="5356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Pendik İMKB Mesleki ve Teknik Anadolu Lisesi</a:t>
          </a:r>
        </a:p>
      </dsp:txBody>
      <dsp:txXfrm>
        <a:off x="2855057" y="169657"/>
        <a:ext cx="5114280" cy="483390"/>
      </dsp:txXfrm>
    </dsp:sp>
    <dsp:sp modelId="{501FE1B2-16D3-455D-B6FF-09EDCD8EA720}">
      <dsp:nvSpPr>
        <dsp:cNvPr id="0" name=""/>
        <dsp:cNvSpPr/>
      </dsp:nvSpPr>
      <dsp:spPr>
        <a:xfrm>
          <a:off x="2828907" y="892782"/>
          <a:ext cx="5166580" cy="5356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Pendik Türk Telekom Şehit Murat Mertel MTAL</a:t>
          </a:r>
        </a:p>
      </dsp:txBody>
      <dsp:txXfrm>
        <a:off x="2855057" y="918932"/>
        <a:ext cx="5114280" cy="483390"/>
      </dsp:txXfrm>
    </dsp:sp>
    <dsp:sp modelId="{86B7DFB1-321F-4C16-8791-AFBB7B7BE4E8}">
      <dsp:nvSpPr>
        <dsp:cNvPr id="0" name=""/>
        <dsp:cNvSpPr/>
      </dsp:nvSpPr>
      <dsp:spPr>
        <a:xfrm>
          <a:off x="2828907" y="1632836"/>
          <a:ext cx="5166580" cy="5356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Pendik Barbaros Hayrettin Paşa Mesleki ve Teknik Anadolu Lisesi</a:t>
          </a:r>
        </a:p>
      </dsp:txBody>
      <dsp:txXfrm>
        <a:off x="2855057" y="1658986"/>
        <a:ext cx="5114280" cy="483390"/>
      </dsp:txXfrm>
    </dsp:sp>
    <dsp:sp modelId="{DDE4924F-8F06-4721-9F3E-075B49FECF33}">
      <dsp:nvSpPr>
        <dsp:cNvPr id="0" name=""/>
        <dsp:cNvSpPr/>
      </dsp:nvSpPr>
      <dsp:spPr>
        <a:xfrm>
          <a:off x="2828907" y="2308076"/>
          <a:ext cx="5166580" cy="5356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Pendik Nuh Kuşçulu Seramik ve Cam Teknolojisi MTAL</a:t>
          </a:r>
        </a:p>
      </dsp:txBody>
      <dsp:txXfrm>
        <a:off x="2855057" y="2334226"/>
        <a:ext cx="5114280" cy="483390"/>
      </dsp:txXfrm>
    </dsp:sp>
    <dsp:sp modelId="{4EC9C036-DE74-457B-BA69-80AB39BA913B}">
      <dsp:nvSpPr>
        <dsp:cNvPr id="0" name=""/>
        <dsp:cNvSpPr/>
      </dsp:nvSpPr>
      <dsp:spPr>
        <a:xfrm>
          <a:off x="2828907" y="3057350"/>
          <a:ext cx="5166580" cy="5356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Pendik Mesleki ve Teknik Anadolu Lisesi</a:t>
          </a:r>
        </a:p>
      </dsp:txBody>
      <dsp:txXfrm>
        <a:off x="2855057" y="3083500"/>
        <a:ext cx="5114280" cy="483390"/>
      </dsp:txXfrm>
    </dsp:sp>
    <dsp:sp modelId="{04699164-F92D-4757-8366-CDDFC9DEB61C}">
      <dsp:nvSpPr>
        <dsp:cNvPr id="0" name=""/>
        <dsp:cNvSpPr/>
      </dsp:nvSpPr>
      <dsp:spPr>
        <a:xfrm>
          <a:off x="2828907" y="3723373"/>
          <a:ext cx="5166580" cy="5356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Yakacık Mesleki ve Teknik Anadolu Lisesi</a:t>
          </a:r>
        </a:p>
      </dsp:txBody>
      <dsp:txXfrm>
        <a:off x="2855057" y="3749523"/>
        <a:ext cx="5114280" cy="483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Çapraz Köşeli Dikdörtgen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D9F75050-0E15-4C5B-92B0-66D068882F1F}" type="datetimeFigureOut">
              <a:rPr lang="tr-TR" smtClean="0"/>
              <a:pPr/>
              <a:t>26.02.2024</a:t>
            </a:fld>
            <a:endParaRPr lang="tr-TR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D9F75050-0E15-4C5B-92B0-66D068882F1F}" type="datetimeFigureOut">
              <a:rPr lang="tr-TR" smtClean="0"/>
              <a:pPr/>
              <a:t>26.02.2024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26.02.2024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26.02.2024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26.02.2024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26.02.2024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9" name="8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D9F75050-0E15-4C5B-92B0-66D068882F1F}" type="datetimeFigureOut">
              <a:rPr lang="tr-TR" smtClean="0"/>
              <a:pPr/>
              <a:t>26.02.2024</a:t>
            </a:fld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tr-TR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D9F75050-0E15-4C5B-92B0-66D068882F1F}" type="datetimeFigureOut">
              <a:rPr lang="tr-TR" smtClean="0"/>
              <a:pPr/>
              <a:t>26.02.2024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Çapraz Köşeli Dikdörtgen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26.02.2024</a:t>
            </a:fld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7700" dirty="0"/>
              <a:t>LİSE TÜRLERİ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5004048" y="4293096"/>
            <a:ext cx="3550330" cy="132398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dirty="0"/>
              <a:t>Nihal ŞAHİN</a:t>
            </a:r>
          </a:p>
          <a:p>
            <a:pPr algn="ctr"/>
            <a:endParaRPr lang="tr-TR" sz="2400" dirty="0"/>
          </a:p>
          <a:p>
            <a:pPr algn="ctr"/>
            <a:r>
              <a:rPr lang="tr-TR" sz="2400" dirty="0"/>
              <a:t>Psikolojik Danışman</a:t>
            </a:r>
          </a:p>
          <a:p>
            <a:pPr algn="ctr"/>
            <a:r>
              <a:rPr lang="tr-TR" sz="2400" dirty="0"/>
              <a:t> Rehber Öğretmen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357551"/>
              </p:ext>
            </p:extLst>
          </p:nvPr>
        </p:nvGraphicFramePr>
        <p:xfrm>
          <a:off x="457200" y="1628800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1355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hayni\Desktop\sosy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50" y="404664"/>
            <a:ext cx="751636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040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4282" y="253536"/>
            <a:ext cx="8715436" cy="1143000"/>
          </a:xfrm>
        </p:spPr>
        <p:txBody>
          <a:bodyPr>
            <a:normAutofit/>
          </a:bodyPr>
          <a:lstStyle/>
          <a:p>
            <a:r>
              <a:rPr lang="tr-TR" sz="4000" dirty="0"/>
              <a:t>ANADOLU İMAM HATİP LİSELERİ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556792"/>
            <a:ext cx="8472518" cy="4997473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Normal lise müfredatına ek olarak İslam dinine ilişkin Mesleki Dersler okutulmaktadır.</a:t>
            </a:r>
          </a:p>
          <a:p>
            <a:pPr>
              <a:buNone/>
            </a:pPr>
            <a:endParaRPr lang="tr-TR" dirty="0"/>
          </a:p>
          <a:p>
            <a:r>
              <a:rPr lang="tr-TR" dirty="0"/>
              <a:t>Eğitim süresi 4 yıldır.</a:t>
            </a:r>
          </a:p>
          <a:p>
            <a:pPr>
              <a:buNone/>
            </a:pPr>
            <a:endParaRPr lang="tr-TR" dirty="0"/>
          </a:p>
          <a:p>
            <a:r>
              <a:rPr lang="tr-TR" dirty="0"/>
              <a:t>İlahiyat Fakülteleri ile Din Kültürü ve Ahlak Bilgisi Öğretmenliği bölümlerini tercih edenler ek puan alır.</a:t>
            </a:r>
          </a:p>
          <a:p>
            <a:pPr>
              <a:buNone/>
            </a:pPr>
            <a:endParaRPr lang="tr-TR" dirty="0"/>
          </a:p>
          <a:p>
            <a:r>
              <a:rPr lang="tr-TR" dirty="0"/>
              <a:t>“Proje Okulu” kapsamındaki Anadolu İmam Hatip Liselerinde “Fen ve Sosyal Bilimler” müfredatı yürütülmekte ve öğrenciler merkezi sınavla alınmaktadır.</a:t>
            </a:r>
          </a:p>
        </p:txBody>
      </p:sp>
    </p:spTree>
    <p:extLst>
      <p:ext uri="{BB962C8B-B14F-4D97-AF65-F5344CB8AC3E}">
        <p14:creationId xmlns:p14="http://schemas.microsoft.com/office/powerpoint/2010/main" val="3403560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253536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tr-TR" dirty="0"/>
              <a:t>ÖRNEKLER (Sınavla Öğrenci Alan)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713619"/>
              </p:ext>
            </p:extLst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8883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53" y="616998"/>
            <a:ext cx="8496943" cy="56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78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hayni\Desktop\Screenshot_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34" y="260648"/>
            <a:ext cx="449999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467544" y="3212976"/>
            <a:ext cx="4004514" cy="936104"/>
          </a:xfrm>
          <a:prstGeom prst="rect">
            <a:avLst/>
          </a:prstGeom>
          <a:noFill/>
          <a:ln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Picture 2" descr="C:\Users\hayni\Desktop\fen ortak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0648"/>
            <a:ext cx="4644008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B0F8E0B0-4966-DE2A-49FD-F88F06D2819E}"/>
              </a:ext>
            </a:extLst>
          </p:cNvPr>
          <p:cNvSpPr/>
          <p:nvPr/>
        </p:nvSpPr>
        <p:spPr>
          <a:xfrm>
            <a:off x="4716016" y="2780928"/>
            <a:ext cx="4392488" cy="11430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7297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/>
          <a:lstStyle/>
          <a:p>
            <a:r>
              <a:rPr lang="tr-TR" dirty="0"/>
              <a:t>ANADOLU LİSELERİ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46236"/>
            <a:ext cx="8472518" cy="4997473"/>
          </a:xfrm>
        </p:spPr>
        <p:txBody>
          <a:bodyPr>
            <a:normAutofit fontScale="92500" lnSpcReduction="20000"/>
          </a:bodyPr>
          <a:lstStyle/>
          <a:p>
            <a:r>
              <a:rPr lang="tr-TR" sz="3000" dirty="0"/>
              <a:t>Öğrencilerin ilgi, yetenek, başarılarına göre yüksek öğretim programlarına hazırlanmalarını sağlamayı amaçlar.</a:t>
            </a:r>
          </a:p>
          <a:p>
            <a:pPr>
              <a:buNone/>
            </a:pPr>
            <a:endParaRPr lang="tr-TR" sz="3000" dirty="0"/>
          </a:p>
          <a:p>
            <a:r>
              <a:rPr lang="tr-TR" sz="3000" dirty="0"/>
              <a:t>Öğrenim süresi 4 yıl ve eğitim karmadır.</a:t>
            </a:r>
          </a:p>
          <a:p>
            <a:pPr>
              <a:buNone/>
            </a:pPr>
            <a:endParaRPr lang="tr-TR" sz="3000" dirty="0"/>
          </a:p>
          <a:p>
            <a:r>
              <a:rPr lang="tr-TR" sz="3000" dirty="0"/>
              <a:t>Köklü Anadolu Liselerinin puanları 400 civarı olmakla birlikte genel liselerin Anadolu Liselerine dönüştürülmesinden dolayı oldukça düşük puanlılar da </a:t>
            </a:r>
            <a:r>
              <a:rPr lang="tr-TR" dirty="0"/>
              <a:t>vardır.</a:t>
            </a:r>
          </a:p>
          <a:p>
            <a:pPr>
              <a:buNone/>
            </a:pPr>
            <a:endParaRPr lang="tr-TR" dirty="0"/>
          </a:p>
          <a:p>
            <a:r>
              <a:rPr lang="tr-TR" dirty="0"/>
              <a:t>Mezun öğrenciler sayısal, eşit ağırlık ve sözelden birçok bölüme yerleşebilmektedir.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3536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tr-TR" dirty="0"/>
              <a:t>ÖRNEKLER (Sınavla Öğrenci Alan)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681783"/>
              </p:ext>
            </p:extLst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hayni\Desktop\anadolu ortak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5" y="404664"/>
            <a:ext cx="4474007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656"/>
            <a:ext cx="4644008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387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1143000"/>
          </a:xfrm>
        </p:spPr>
        <p:txBody>
          <a:bodyPr>
            <a:noAutofit/>
          </a:bodyPr>
          <a:lstStyle/>
          <a:p>
            <a:r>
              <a:rPr lang="tr-TR" sz="3400" dirty="0"/>
              <a:t>MESLEKİ VE TEKNİK ANADOLU LİSELERİ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46236"/>
            <a:ext cx="8472518" cy="4997473"/>
          </a:xfrm>
        </p:spPr>
        <p:txBody>
          <a:bodyPr>
            <a:normAutofit/>
          </a:bodyPr>
          <a:lstStyle/>
          <a:p>
            <a:r>
              <a:rPr lang="tr-TR" dirty="0"/>
              <a:t>Orta öğretim düzeyinde ortak bir genel kültür kazandırmayı amaçlar.</a:t>
            </a:r>
          </a:p>
          <a:p>
            <a:pPr>
              <a:buNone/>
            </a:pPr>
            <a:r>
              <a:rPr lang="tr-TR" dirty="0"/>
              <a:t> </a:t>
            </a:r>
          </a:p>
          <a:p>
            <a:r>
              <a:rPr lang="tr-TR" dirty="0"/>
              <a:t>Genel kültür dersleri ile birlikte endüstriyel teknik alanlarda mesleki formasyon verilmesini sağlar. </a:t>
            </a:r>
          </a:p>
          <a:p>
            <a:pPr>
              <a:buNone/>
            </a:pPr>
            <a:endParaRPr lang="tr-TR" dirty="0"/>
          </a:p>
          <a:p>
            <a:r>
              <a:rPr lang="tr-TR" dirty="0"/>
              <a:t>Eğitim süresi 4 yıldır.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/>
          <a:p>
            <a:r>
              <a:rPr lang="tr-TR" dirty="0"/>
              <a:t>LİSE TÜRLERİ</a:t>
            </a:r>
          </a:p>
        </p:txBody>
      </p:sp>
      <p:graphicFrame>
        <p:nvGraphicFramePr>
          <p:cNvPr id="4" name="3 Diyagram"/>
          <p:cNvGraphicFramePr/>
          <p:nvPr>
            <p:extLst>
              <p:ext uri="{D42A27DB-BD31-4B8C-83A1-F6EECF244321}">
                <p14:modId xmlns:p14="http://schemas.microsoft.com/office/powerpoint/2010/main" val="280405575"/>
              </p:ext>
            </p:extLst>
          </p:nvPr>
        </p:nvGraphicFramePr>
        <p:xfrm>
          <a:off x="285720" y="1643050"/>
          <a:ext cx="8643998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hayni\Desktop\Screenshot_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2493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027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37E7831B-830E-BC94-5227-F67C654203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973513"/>
              </p:ext>
            </p:extLst>
          </p:nvPr>
        </p:nvGraphicFramePr>
        <p:xfrm>
          <a:off x="457200" y="764704"/>
          <a:ext cx="8229600" cy="5246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22847487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77676907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tr-TR" dirty="0"/>
                        <a:t>OKULLAR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ALANLAR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441210"/>
                  </a:ext>
                </a:extLst>
              </a:tr>
              <a:tr h="6570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PENDİK YUNUS EMRE MTAL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Adalet</a:t>
                      </a:r>
                    </a:p>
                    <a:p>
                      <a:r>
                        <a:rPr lang="tr-TR" dirty="0"/>
                        <a:t>Büro Yönetimi</a:t>
                      </a:r>
                    </a:p>
                    <a:p>
                      <a:r>
                        <a:rPr lang="tr-TR" dirty="0"/>
                        <a:t>Bilişim Teknolojileri</a:t>
                      </a:r>
                    </a:p>
                    <a:p>
                      <a:r>
                        <a:rPr lang="tr-TR" dirty="0"/>
                        <a:t>Muhasebe </a:t>
                      </a:r>
                      <a:r>
                        <a:rPr lang="tr-TR" dirty="0" err="1"/>
                        <a:t>veFinansman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515660"/>
                  </a:ext>
                </a:extLst>
              </a:tr>
              <a:tr h="657073">
                <a:tc>
                  <a:txBody>
                    <a:bodyPr/>
                    <a:lstStyle/>
                    <a:p>
                      <a:r>
                        <a:rPr lang="tr-TR" dirty="0"/>
                        <a:t>PENDİK BARBOROS HAYRETTİN PAŞA MTAL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Denizcilik</a:t>
                      </a:r>
                    </a:p>
                    <a:p>
                      <a:r>
                        <a:rPr lang="tr-TR" dirty="0"/>
                        <a:t>Gemi Yapımı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855067"/>
                  </a:ext>
                </a:extLst>
              </a:tr>
              <a:tr h="657073">
                <a:tc>
                  <a:txBody>
                    <a:bodyPr/>
                    <a:lstStyle/>
                    <a:p>
                      <a:r>
                        <a:rPr lang="tr-TR" dirty="0"/>
                        <a:t>PENDİK İTO MTAL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Bilişim Teknolojileri</a:t>
                      </a:r>
                    </a:p>
                    <a:p>
                      <a:r>
                        <a:rPr lang="tr-TR" dirty="0"/>
                        <a:t>Muhasebe ve Finansman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562899"/>
                  </a:ext>
                </a:extLst>
              </a:tr>
              <a:tr h="657073">
                <a:tc>
                  <a:txBody>
                    <a:bodyPr/>
                    <a:lstStyle/>
                    <a:p>
                      <a:r>
                        <a:rPr lang="tr-TR" dirty="0"/>
                        <a:t>MELEK AKNİL ÇPAL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Bilişim Teknolojileri</a:t>
                      </a:r>
                    </a:p>
                    <a:p>
                      <a:r>
                        <a:rPr lang="tr-TR" dirty="0"/>
                        <a:t>Çocuk Gelişimi ve Eğitimi</a:t>
                      </a:r>
                    </a:p>
                    <a:p>
                      <a:r>
                        <a:rPr lang="tr-TR" dirty="0"/>
                        <a:t>Moda Tasarım ve Teknolojileri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588998"/>
                  </a:ext>
                </a:extLst>
              </a:tr>
              <a:tr h="657073">
                <a:tc>
                  <a:txBody>
                    <a:bodyPr/>
                    <a:lstStyle/>
                    <a:p>
                      <a:r>
                        <a:rPr lang="tr-TR" dirty="0"/>
                        <a:t>VELİBABA ÇPAL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Bilişim Teknolojileri</a:t>
                      </a:r>
                    </a:p>
                    <a:p>
                      <a:r>
                        <a:rPr lang="tr-TR" dirty="0"/>
                        <a:t>Çocuk Gelişimi ve Eğitimi</a:t>
                      </a:r>
                    </a:p>
                    <a:p>
                      <a:r>
                        <a:rPr lang="tr-TR" dirty="0"/>
                        <a:t>Grafik ve Fotoğraf</a:t>
                      </a:r>
                    </a:p>
                    <a:p>
                      <a:r>
                        <a:rPr lang="tr-TR" dirty="0"/>
                        <a:t>Güzellik ve Saç Bakım Hizmetleri</a:t>
                      </a:r>
                    </a:p>
                    <a:p>
                      <a:r>
                        <a:rPr lang="tr-TR" dirty="0"/>
                        <a:t>Yiyecek İçecek Hizmetleri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848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5593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88E81B-6860-994F-53F1-73B4D89F9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2AF4F4D1-2333-44B7-0D5B-2CD21121C0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884143"/>
              </p:ext>
            </p:extLst>
          </p:nvPr>
        </p:nvGraphicFramePr>
        <p:xfrm>
          <a:off x="457200" y="764704"/>
          <a:ext cx="8229600" cy="5777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22847487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77676907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tr-TR" dirty="0"/>
                        <a:t>OKULLAR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ALANLAR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441210"/>
                  </a:ext>
                </a:extLst>
              </a:tr>
              <a:tr h="6570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TUZLA SÜLEYMAN DEMİREL MESLEKİ VE TENİK ANADOLU LİSESİ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Ulaştırma Hizmetleri</a:t>
                      </a:r>
                    </a:p>
                    <a:p>
                      <a:r>
                        <a:rPr lang="tr-TR" dirty="0"/>
                        <a:t>Adalet </a:t>
                      </a:r>
                    </a:p>
                    <a:p>
                      <a:r>
                        <a:rPr lang="tr-TR" dirty="0"/>
                        <a:t>Pazarlama Ve </a:t>
                      </a:r>
                      <a:r>
                        <a:rPr lang="tr-TR" dirty="0" err="1"/>
                        <a:t>Parakende</a:t>
                      </a:r>
                      <a:r>
                        <a:rPr lang="tr-TR" dirty="0"/>
                        <a:t> </a:t>
                      </a:r>
                    </a:p>
                    <a:p>
                      <a:r>
                        <a:rPr lang="tr-TR" dirty="0"/>
                        <a:t>Muhasebe Ve Finansman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515660"/>
                  </a:ext>
                </a:extLst>
              </a:tr>
              <a:tr h="657073">
                <a:tc>
                  <a:txBody>
                    <a:bodyPr/>
                    <a:lstStyle/>
                    <a:p>
                      <a:r>
                        <a:rPr lang="tr-TR" dirty="0"/>
                        <a:t>TUZLA TOKİ YAHYA KEMAL MESLEKİ VE TEKNİK ANADOLU </a:t>
                      </a:r>
                      <a:r>
                        <a:rPr lang="tr-TR" dirty="0" err="1"/>
                        <a:t>LİSESi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Bilişim Teknolojileri</a:t>
                      </a:r>
                    </a:p>
                    <a:p>
                      <a:r>
                        <a:rPr lang="tr-TR" dirty="0"/>
                        <a:t>Muhasebe ve Finansman</a:t>
                      </a:r>
                    </a:p>
                    <a:p>
                      <a:r>
                        <a:rPr lang="tr-TR" dirty="0"/>
                        <a:t>Ulaştırma Hizmetleri</a:t>
                      </a:r>
                    </a:p>
                    <a:p>
                      <a:r>
                        <a:rPr lang="tr-TR" dirty="0"/>
                        <a:t>Büro Yönetimi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855067"/>
                  </a:ext>
                </a:extLst>
              </a:tr>
              <a:tr h="657073">
                <a:tc>
                  <a:txBody>
                    <a:bodyPr/>
                    <a:lstStyle/>
                    <a:p>
                      <a:r>
                        <a:rPr lang="tr-TR" dirty="0"/>
                        <a:t>TUZLA ASIM KİBAR MESLEKİ VE TEKNİK ANADOLU LİSESİ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Konaklama ve Seyahat Hizmetleri</a:t>
                      </a:r>
                    </a:p>
                    <a:p>
                      <a:r>
                        <a:rPr lang="tr-TR" dirty="0"/>
                        <a:t>Yiyecek ve İçecek Hizmetleri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562899"/>
                  </a:ext>
                </a:extLst>
              </a:tr>
              <a:tr h="657073">
                <a:tc>
                  <a:txBody>
                    <a:bodyPr/>
                    <a:lstStyle/>
                    <a:p>
                      <a:r>
                        <a:rPr lang="tr-TR" dirty="0"/>
                        <a:t>TUZLA İMKB MESLEKİ VE TEKNİK ANADOLU LİSESİ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Bilişim Teknolojileri</a:t>
                      </a:r>
                    </a:p>
                    <a:p>
                      <a:r>
                        <a:rPr lang="tr-TR" dirty="0"/>
                        <a:t>Çocuk Gelişimi ve Eğitimi</a:t>
                      </a:r>
                    </a:p>
                    <a:p>
                      <a:r>
                        <a:rPr lang="tr-TR" dirty="0"/>
                        <a:t>Moda Tasarım ve Teknolojileri</a:t>
                      </a:r>
                    </a:p>
                    <a:p>
                      <a:r>
                        <a:rPr lang="tr-TR" dirty="0"/>
                        <a:t>Grafik ve Fotoğraf</a:t>
                      </a:r>
                    </a:p>
                    <a:p>
                      <a:r>
                        <a:rPr lang="tr-TR" dirty="0"/>
                        <a:t>Yiyecek ve İçecek Hizmetleri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588998"/>
                  </a:ext>
                </a:extLst>
              </a:tr>
              <a:tr h="657073">
                <a:tc>
                  <a:txBody>
                    <a:bodyPr/>
                    <a:lstStyle/>
                    <a:p>
                      <a:r>
                        <a:rPr lang="tr-TR" dirty="0"/>
                        <a:t>TUZLA KAŞİF KALKAVAN ÇOK PROGRAMLI ANADOLU LİSESİ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Bilişim Teknolojileri</a:t>
                      </a:r>
                    </a:p>
                    <a:p>
                      <a:r>
                        <a:rPr lang="tr-TR" dirty="0"/>
                        <a:t>Elektrik Elektronik</a:t>
                      </a:r>
                    </a:p>
                    <a:p>
                      <a:r>
                        <a:rPr lang="tr-TR" dirty="0"/>
                        <a:t>Kimya Teknolojileri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848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111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/>
          <a:lstStyle/>
          <a:p>
            <a:r>
              <a:rPr lang="tr-TR" dirty="0"/>
              <a:t>ÇOK PROGRAMLI LİSELER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46236"/>
            <a:ext cx="8472518" cy="4997473"/>
          </a:xfrm>
        </p:spPr>
        <p:txBody>
          <a:bodyPr/>
          <a:lstStyle/>
          <a:p>
            <a:r>
              <a:rPr lang="tr-TR" dirty="0"/>
              <a:t>Genelde ilçe merkezlerinde bulunur.</a:t>
            </a:r>
          </a:p>
          <a:p>
            <a:endParaRPr lang="tr-TR" dirty="0"/>
          </a:p>
          <a:p>
            <a:r>
              <a:rPr lang="tr-TR" dirty="0"/>
              <a:t>Eğitim süresi 4 Yıldır. Eğitim karmadır.</a:t>
            </a:r>
          </a:p>
          <a:p>
            <a:pPr>
              <a:buNone/>
            </a:pPr>
            <a:endParaRPr lang="tr-TR" dirty="0"/>
          </a:p>
          <a:p>
            <a:r>
              <a:rPr lang="tr-TR" dirty="0"/>
              <a:t>İçinde Mesleki Teknik Liseler ile Anadolu Liselerinin müfredatını ve programını birlikte barındırır.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SPOR LİSELERİ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46236"/>
            <a:ext cx="8472518" cy="4997473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/>
              <a:t>Beden eğitimi </a:t>
            </a:r>
            <a:r>
              <a:rPr lang="tr-TR" dirty="0"/>
              <a:t>ve</a:t>
            </a:r>
            <a:r>
              <a:rPr lang="tr-TR" b="1" dirty="0"/>
              <a:t> sporla </a:t>
            </a:r>
            <a:r>
              <a:rPr lang="tr-TR" dirty="0"/>
              <a:t>ilgili yüksek öğretim kurumlarının bulunduğu; spor lisesi programlarının uygulanabileceği kapalı spor salonu, futbol sahası ve benzer spor alanları ile yeterli spor araç-gereci bulunan fiziki alt yapısı uygun okullardır.</a:t>
            </a:r>
          </a:p>
          <a:p>
            <a:pPr>
              <a:buNone/>
            </a:pPr>
            <a:endParaRPr lang="tr-TR" dirty="0"/>
          </a:p>
          <a:p>
            <a:r>
              <a:rPr lang="tr-TR" dirty="0"/>
              <a:t>Yatılı/Gündüzlü ve karma eğitim vardır.</a:t>
            </a:r>
          </a:p>
          <a:p>
            <a:pPr>
              <a:buNone/>
            </a:pPr>
            <a:endParaRPr lang="tr-TR" dirty="0"/>
          </a:p>
          <a:p>
            <a:r>
              <a:rPr lang="tr-TR" dirty="0"/>
              <a:t>Yüksek öğretim kurumları (kendi alanlarında) seçecekleri fakültelere girişte spor liselerinin ilgili bölümlerinden mezun öğrencilere </a:t>
            </a:r>
            <a:r>
              <a:rPr lang="tr-TR" b="1" dirty="0"/>
              <a:t>ek başarı puanı </a:t>
            </a:r>
            <a:r>
              <a:rPr lang="tr-TR" dirty="0"/>
              <a:t>vermektedir.</a:t>
            </a:r>
          </a:p>
          <a:p>
            <a:pPr>
              <a:buNone/>
            </a:pPr>
            <a:endParaRPr lang="tr-TR" dirty="0"/>
          </a:p>
          <a:p>
            <a:r>
              <a:rPr lang="tr-TR" dirty="0"/>
              <a:t>Yetenek sınavı ile öğrenci alır.</a:t>
            </a:r>
          </a:p>
          <a:p>
            <a:pPr>
              <a:buNone/>
            </a:pPr>
            <a:r>
              <a:rPr lang="tr-TR" dirty="0"/>
              <a:t>(Sınav için ilgilendiğiniz okulun web sitesini takip ediniz.)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1143000"/>
          </a:xfrm>
        </p:spPr>
        <p:txBody>
          <a:bodyPr/>
          <a:lstStyle/>
          <a:p>
            <a:r>
              <a:rPr lang="tr-TR" dirty="0"/>
              <a:t>GÜZEL SANATLAR LİSELERİ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46236"/>
            <a:ext cx="8472518" cy="4997473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Yetenekli olan öğrencilerin yeteneklerini geliştirmek, yetenekleri doğrultusunda araştırıcı/geliştirici çalışmalara yöneltmeyi amaçlar.</a:t>
            </a:r>
          </a:p>
          <a:p>
            <a:pPr>
              <a:buNone/>
            </a:pPr>
            <a:endParaRPr lang="tr-TR" dirty="0"/>
          </a:p>
          <a:p>
            <a:r>
              <a:rPr lang="tr-TR" dirty="0"/>
              <a:t>Anadolu Güzel Sanatlar Liselerinde Fonetik (Müzik), Plastik Sanatlar (Resim, Heykel), Drama(Sahne ve Görüntü) sanatları gibi bölümler vardır.</a:t>
            </a:r>
          </a:p>
          <a:p>
            <a:pPr>
              <a:buNone/>
            </a:pPr>
            <a:endParaRPr lang="tr-TR" dirty="0"/>
          </a:p>
          <a:p>
            <a:r>
              <a:rPr lang="tr-TR" dirty="0"/>
              <a:t>Yetenek sınavı ile öğrenci alır.</a:t>
            </a:r>
          </a:p>
          <a:p>
            <a:pPr>
              <a:buNone/>
            </a:pPr>
            <a:r>
              <a:rPr lang="tr-TR" dirty="0"/>
              <a:t>(Sınav için ilgilendiğiniz okulun web sitesini</a:t>
            </a:r>
          </a:p>
          <a:p>
            <a:pPr>
              <a:buNone/>
            </a:pPr>
            <a:r>
              <a:rPr lang="tr-TR" dirty="0"/>
              <a:t>takip ediniz.)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220450"/>
              </p:ext>
            </p:extLst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/>
          <a:p>
            <a:r>
              <a:rPr lang="tr-TR" dirty="0"/>
              <a:t>LİSE TÜRLERİ</a:t>
            </a:r>
          </a:p>
        </p:txBody>
      </p:sp>
      <p:graphicFrame>
        <p:nvGraphicFramePr>
          <p:cNvPr id="4" name="3 Diyagram"/>
          <p:cNvGraphicFramePr/>
          <p:nvPr>
            <p:extLst>
              <p:ext uri="{D42A27DB-BD31-4B8C-83A1-F6EECF244321}">
                <p14:modId xmlns:p14="http://schemas.microsoft.com/office/powerpoint/2010/main" val="1717274018"/>
              </p:ext>
            </p:extLst>
          </p:nvPr>
        </p:nvGraphicFramePr>
        <p:xfrm>
          <a:off x="1214414" y="2000240"/>
          <a:ext cx="8643998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hayni\Desktop\güzel sanatlar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6042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SORULARINIZ...?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TEŞEKKÜRLER… </a:t>
            </a:r>
            <a:r>
              <a:rPr lang="tr-TR" dirty="0">
                <a:sym typeface="Wingdings" pitchFamily="2" charset="2"/>
              </a:rPr>
              <a:t></a:t>
            </a:r>
            <a:endParaRPr lang="tr-TR" dirty="0"/>
          </a:p>
        </p:txBody>
      </p:sp>
      <p:pic>
        <p:nvPicPr>
          <p:cNvPr id="4" name="3 İçerik Yer Tutucusu" descr="3ZDAPb2-nG8EoOAquugICrB8vO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488" y="1571612"/>
            <a:ext cx="3411021" cy="492922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/>
          <a:p>
            <a:r>
              <a:rPr lang="tr-TR" dirty="0"/>
              <a:t>LİSE TÜRLERİ</a:t>
            </a:r>
          </a:p>
        </p:txBody>
      </p:sp>
      <p:graphicFrame>
        <p:nvGraphicFramePr>
          <p:cNvPr id="4" name="3 Diyagram"/>
          <p:cNvGraphicFramePr/>
          <p:nvPr/>
        </p:nvGraphicFramePr>
        <p:xfrm>
          <a:off x="1214414" y="2000240"/>
          <a:ext cx="8643998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/>
          <a:p>
            <a:r>
              <a:rPr lang="tr-TR" dirty="0"/>
              <a:t>LİSE TÜRLERİ</a:t>
            </a:r>
          </a:p>
        </p:txBody>
      </p:sp>
      <p:graphicFrame>
        <p:nvGraphicFramePr>
          <p:cNvPr id="4" name="3 Diyagram"/>
          <p:cNvGraphicFramePr/>
          <p:nvPr/>
        </p:nvGraphicFramePr>
        <p:xfrm>
          <a:off x="1214414" y="2000240"/>
          <a:ext cx="8643998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FEN LİSELERİ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46236"/>
            <a:ext cx="8472518" cy="4997473"/>
          </a:xfrm>
        </p:spPr>
        <p:txBody>
          <a:bodyPr>
            <a:normAutofit fontScale="85000" lnSpcReduction="10000"/>
          </a:bodyPr>
          <a:lstStyle/>
          <a:p>
            <a:r>
              <a:rPr lang="tr-TR" b="1" dirty="0"/>
              <a:t>Fen</a:t>
            </a:r>
            <a:r>
              <a:rPr lang="tr-TR" dirty="0"/>
              <a:t> ve </a:t>
            </a:r>
            <a:r>
              <a:rPr lang="tr-TR" b="1" dirty="0"/>
              <a:t>Matematik</a:t>
            </a:r>
            <a:r>
              <a:rPr lang="tr-TR" dirty="0"/>
              <a:t> alanlarında başarılı öğrencileri SAYISAL alanında yüksek öğrenime hazırlar. </a:t>
            </a:r>
          </a:p>
          <a:p>
            <a:pPr>
              <a:buNone/>
            </a:pPr>
            <a:endParaRPr lang="tr-TR" dirty="0"/>
          </a:p>
          <a:p>
            <a:r>
              <a:rPr lang="tr-TR" dirty="0"/>
              <a:t>Birinci yabancı dili İngilizce’dir.</a:t>
            </a:r>
          </a:p>
          <a:p>
            <a:pPr>
              <a:buNone/>
            </a:pPr>
            <a:endParaRPr lang="tr-TR" dirty="0"/>
          </a:p>
          <a:p>
            <a:r>
              <a:rPr lang="tr-TR" dirty="0"/>
              <a:t>Eğitim süresi 4 yıldır.</a:t>
            </a:r>
          </a:p>
          <a:p>
            <a:pPr>
              <a:buNone/>
            </a:pPr>
            <a:endParaRPr lang="tr-TR" dirty="0"/>
          </a:p>
          <a:p>
            <a:r>
              <a:rPr lang="tr-TR" dirty="0"/>
              <a:t>Yatılı seçeneği olan (Pansiyon) ve karma okullardır.</a:t>
            </a:r>
          </a:p>
          <a:p>
            <a:pPr>
              <a:buNone/>
            </a:pPr>
            <a:endParaRPr lang="tr-TR" dirty="0"/>
          </a:p>
          <a:p>
            <a:r>
              <a:rPr lang="tr-TR" dirty="0"/>
              <a:t>Mezunlarının üniversiteye yerleşme oranı yüksektir.</a:t>
            </a:r>
          </a:p>
          <a:p>
            <a:pPr>
              <a:buNone/>
            </a:pPr>
            <a:r>
              <a:rPr lang="tr-TR" dirty="0"/>
              <a:t>(Tıp, Eczacılık, Diş Hekimliği, Mühendislik gibi</a:t>
            </a:r>
          </a:p>
          <a:p>
            <a:pPr>
              <a:buNone/>
            </a:pPr>
            <a:r>
              <a:rPr lang="tr-TR" dirty="0"/>
              <a:t>bölümler başta olmak üzere)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ÖRNEKLER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590287"/>
              </p:ext>
            </p:extLst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up 2">
            <a:extLst>
              <a:ext uri="{FF2B5EF4-FFF2-40B4-BE49-F238E27FC236}">
                <a16:creationId xmlns:a16="http://schemas.microsoft.com/office/drawing/2014/main" id="{EADC827F-ADBD-AC8A-5E46-5F7971DCECB7}"/>
              </a:ext>
            </a:extLst>
          </p:cNvPr>
          <p:cNvGrpSpPr/>
          <p:nvPr/>
        </p:nvGrpSpPr>
        <p:grpSpPr>
          <a:xfrm>
            <a:off x="3059832" y="5229200"/>
            <a:ext cx="5464856" cy="643535"/>
            <a:chOff x="2602633" y="3315918"/>
            <a:chExt cx="5464856" cy="643535"/>
          </a:xfrm>
        </p:grpSpPr>
        <p:sp>
          <p:nvSpPr>
            <p:cNvPr id="5" name="Dikdörtgen: Köşeleri Yuvarlatılmış 4">
              <a:extLst>
                <a:ext uri="{FF2B5EF4-FFF2-40B4-BE49-F238E27FC236}">
                  <a16:creationId xmlns:a16="http://schemas.microsoft.com/office/drawing/2014/main" id="{36EC2524-48C6-62FC-E8C4-4AF00A65F44F}"/>
                </a:ext>
              </a:extLst>
            </p:cNvPr>
            <p:cNvSpPr/>
            <p:nvPr/>
          </p:nvSpPr>
          <p:spPr>
            <a:xfrm>
              <a:off x="2602633" y="3315918"/>
              <a:ext cx="5464856" cy="643535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6" name="Dikdörtgen: Köşeleri Yuvarlatılmış 4">
              <a:extLst>
                <a:ext uri="{FF2B5EF4-FFF2-40B4-BE49-F238E27FC236}">
                  <a16:creationId xmlns:a16="http://schemas.microsoft.com/office/drawing/2014/main" id="{79B2A279-998A-3C88-143B-53602B71B3CD}"/>
                </a:ext>
              </a:extLst>
            </p:cNvPr>
            <p:cNvSpPr txBox="1"/>
            <p:nvPr/>
          </p:nvSpPr>
          <p:spPr>
            <a:xfrm>
              <a:off x="2634048" y="3347333"/>
              <a:ext cx="5402026" cy="5807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2000" dirty="0"/>
                <a:t>Yücel Boru Fen Lisesi (Gebze)- 2,26</a:t>
              </a:r>
              <a:endParaRPr lang="tr-TR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58580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hayni\Desktop\fen orta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370467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982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/>
              <a:t>SOSYAL BİLİMLER LİSELERİ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46236"/>
            <a:ext cx="8472518" cy="4997473"/>
          </a:xfrm>
        </p:spPr>
        <p:txBody>
          <a:bodyPr>
            <a:normAutofit fontScale="85000" lnSpcReduction="20000"/>
          </a:bodyPr>
          <a:lstStyle/>
          <a:p>
            <a:r>
              <a:rPr lang="tr-TR" sz="3000" b="1" dirty="0"/>
              <a:t>Sosyal Bilimler </a:t>
            </a:r>
            <a:r>
              <a:rPr lang="tr-TR" sz="3000" dirty="0"/>
              <a:t>ve </a:t>
            </a:r>
            <a:r>
              <a:rPr lang="tr-TR" sz="3000" b="1" dirty="0"/>
              <a:t>Edebiyat</a:t>
            </a:r>
            <a:r>
              <a:rPr lang="tr-TR" sz="3000" dirty="0"/>
              <a:t> alanında ihtiyaç duyulan nitelikli bilim adamlarını yetiştirme amacı taşır.</a:t>
            </a:r>
          </a:p>
          <a:p>
            <a:pPr>
              <a:buNone/>
            </a:pPr>
            <a:endParaRPr lang="tr-TR" sz="3000" dirty="0"/>
          </a:p>
          <a:p>
            <a:r>
              <a:rPr lang="tr-TR" sz="3000" dirty="0"/>
              <a:t>Siyaset ve bürokrasiye; kültürlü, devleti ve demokrasiyi iyi tanıyan, ona işlerlik kazandıracak eleman bireyler yetiştirmeyi hedefler.</a:t>
            </a:r>
          </a:p>
          <a:p>
            <a:pPr>
              <a:buNone/>
            </a:pPr>
            <a:endParaRPr lang="tr-TR" sz="3000" dirty="0"/>
          </a:p>
          <a:p>
            <a:r>
              <a:rPr lang="tr-TR" sz="3000" dirty="0"/>
              <a:t>Eğitim süresi 1 yıl hazırlık + 4 yıl (Toplam </a:t>
            </a:r>
            <a:r>
              <a:rPr lang="tr-TR" sz="3000" b="1" dirty="0"/>
              <a:t>5 Yıl</a:t>
            </a:r>
            <a:r>
              <a:rPr lang="tr-TR" sz="3000" dirty="0"/>
              <a:t>) ve karma eğitimdir.</a:t>
            </a:r>
          </a:p>
          <a:p>
            <a:pPr>
              <a:buNone/>
            </a:pPr>
            <a:endParaRPr lang="tr-TR" sz="3000" dirty="0"/>
          </a:p>
          <a:p>
            <a:r>
              <a:rPr lang="tr-TR" sz="3000" dirty="0"/>
              <a:t>Üniversiteye yerleştirme oranları yüksektir.</a:t>
            </a:r>
          </a:p>
          <a:p>
            <a:pPr>
              <a:buNone/>
            </a:pPr>
            <a:r>
              <a:rPr lang="tr-TR" sz="3000" dirty="0"/>
              <a:t>(Hukuk, Siyaset Bilimi ve Kamu Yönetimi, Türk Dili</a:t>
            </a:r>
          </a:p>
          <a:p>
            <a:pPr>
              <a:buNone/>
            </a:pPr>
            <a:r>
              <a:rPr lang="tr-TR" sz="3000" dirty="0"/>
              <a:t>ve Edebiyatı, Uluslar arası İlişkiler gibi alanlar başta</a:t>
            </a:r>
          </a:p>
          <a:p>
            <a:pPr>
              <a:buNone/>
            </a:pPr>
            <a:r>
              <a:rPr lang="tr-TR" sz="3000" dirty="0"/>
              <a:t>olmak üzere)</a:t>
            </a:r>
          </a:p>
        </p:txBody>
      </p:sp>
    </p:spTree>
    <p:extLst>
      <p:ext uri="{BB962C8B-B14F-4D97-AF65-F5344CB8AC3E}">
        <p14:creationId xmlns:p14="http://schemas.microsoft.com/office/powerpoint/2010/main" val="5982963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öküm">
  <a:themeElements>
    <a:clrScheme name="Ortalam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Kent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ökü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1029</Words>
  <Application>Microsoft Office PowerPoint</Application>
  <PresentationFormat>Ekran Gösterisi (4:3)</PresentationFormat>
  <Paragraphs>195</Paragraphs>
  <Slides>32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6" baseType="lpstr">
      <vt:lpstr>Georgia</vt:lpstr>
      <vt:lpstr>Wingdings</vt:lpstr>
      <vt:lpstr>Wingdings 2</vt:lpstr>
      <vt:lpstr>Döküm</vt:lpstr>
      <vt:lpstr>LİSE TÜRLERİ</vt:lpstr>
      <vt:lpstr>LİSE TÜRLERİ</vt:lpstr>
      <vt:lpstr>LİSE TÜRLERİ</vt:lpstr>
      <vt:lpstr>LİSE TÜRLERİ</vt:lpstr>
      <vt:lpstr>LİSE TÜRLERİ</vt:lpstr>
      <vt:lpstr>FEN LİSELERİ</vt:lpstr>
      <vt:lpstr>ÖRNEKLER</vt:lpstr>
      <vt:lpstr>PowerPoint Sunusu</vt:lpstr>
      <vt:lpstr>SOSYAL BİLİMLER LİSELERİ</vt:lpstr>
      <vt:lpstr>ÖRNEKLER</vt:lpstr>
      <vt:lpstr>PowerPoint Sunusu</vt:lpstr>
      <vt:lpstr>ANADOLU İMAM HATİP LİSELERİ</vt:lpstr>
      <vt:lpstr>ÖRNEKLER (Sınavla Öğrenci Alan)</vt:lpstr>
      <vt:lpstr>PowerPoint Sunusu</vt:lpstr>
      <vt:lpstr>PowerPoint Sunusu</vt:lpstr>
      <vt:lpstr>ANADOLU LİSELERİ</vt:lpstr>
      <vt:lpstr>ÖRNEKLER (Sınavla Öğrenci Alan)</vt:lpstr>
      <vt:lpstr>PowerPoint Sunusu</vt:lpstr>
      <vt:lpstr>MESLEKİ VE TEKNİK ANADOLU LİSELERİ</vt:lpstr>
      <vt:lpstr>PowerPoint Sunusu</vt:lpstr>
      <vt:lpstr>ÖRNEKLER</vt:lpstr>
      <vt:lpstr>PowerPoint Sunusu</vt:lpstr>
      <vt:lpstr>PowerPoint Sunusu</vt:lpstr>
      <vt:lpstr>ÇOK PROGRAMLI LİSELER</vt:lpstr>
      <vt:lpstr>ÖRNEKLER</vt:lpstr>
      <vt:lpstr>SPOR LİSELERİ</vt:lpstr>
      <vt:lpstr>ÖRNEKLER</vt:lpstr>
      <vt:lpstr>GÜZEL SANATLAR LİSELERİ</vt:lpstr>
      <vt:lpstr>ÖRNEKLER</vt:lpstr>
      <vt:lpstr>PowerPoint Sunusu</vt:lpstr>
      <vt:lpstr>SORULARINIZ...?</vt:lpstr>
      <vt:lpstr>TEŞEKKÜRLER…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LİSE TÜRLERİ</dc:title>
  <dc:creator>BÜŞRA</dc:creator>
  <cp:lastModifiedBy>hayati şahin</cp:lastModifiedBy>
  <cp:revision>76</cp:revision>
  <dcterms:created xsi:type="dcterms:W3CDTF">2019-02-10T21:58:48Z</dcterms:created>
  <dcterms:modified xsi:type="dcterms:W3CDTF">2024-02-26T20:24:35Z</dcterms:modified>
</cp:coreProperties>
</file>